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3" r:id="rId4"/>
    <p:sldId id="274" r:id="rId5"/>
    <p:sldId id="275" r:id="rId6"/>
    <p:sldId id="271" r:id="rId7"/>
    <p:sldId id="269" r:id="rId8"/>
    <p:sldId id="270" r:id="rId9"/>
    <p:sldId id="258" r:id="rId10"/>
    <p:sldId id="276" r:id="rId11"/>
    <p:sldId id="277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9" autoAdjust="0"/>
    <p:restoredTop sz="94660"/>
  </p:normalViewPr>
  <p:slideViewPr>
    <p:cSldViewPr>
      <p:cViewPr varScale="1">
        <p:scale>
          <a:sx n="87" d="100"/>
          <a:sy n="87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10D31-6A72-41A2-BF22-E6B57100008F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2089B-0BC3-4F62-BC19-81B23678D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688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Killed 14 and wounded 29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089B-0BC3-4F62-BC19-81B23678D5A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033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Killed 14 and wounded 29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089B-0BC3-4F62-BC19-81B23678D5A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033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Killed 14 and wounded 29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089B-0BC3-4F62-BC19-81B23678D5A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033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2656"/>
            <a:ext cx="8077200" cy="103414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The Alliance System by 1907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696200" cy="3886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To…be able to describe the Alliances made between the Triple Entente and the Triple Alliance 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7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28600"/>
            <a:ext cx="3886200" cy="8382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Plenary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648200" y="0"/>
            <a:ext cx="4495800" cy="9144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All… will be able to describe the alliances made by 1908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1219200"/>
            <a:ext cx="8382000" cy="43434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The 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strength of the Great Powers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Just 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a case of putting a number in the right 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box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mtClean="0">
                <a:solidFill>
                  <a:srgbClr val="7030A0"/>
                </a:solidFill>
                <a:latin typeface="Comic Sans MS" pitchFamily="66" charset="0"/>
              </a:rPr>
              <a:t>Answering questions</a:t>
            </a: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96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28600"/>
            <a:ext cx="3886200" cy="8382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Plenary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648200" y="0"/>
            <a:ext cx="4495800" cy="9144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All… will be able to describe the alliances made by 1908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1219200"/>
            <a:ext cx="8382000" cy="43434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Homework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Alliances knowledge test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For Monday’s lesson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Answer in </a:t>
            </a:r>
            <a:r>
              <a:rPr lang="en-GB" smtClean="0">
                <a:solidFill>
                  <a:srgbClr val="7030A0"/>
                </a:solidFill>
                <a:latin typeface="Comic Sans MS" pitchFamily="66" charset="0"/>
              </a:rPr>
              <a:t>full sentences 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in your exercise books</a:t>
            </a:r>
          </a:p>
        </p:txBody>
      </p:sp>
    </p:spTree>
    <p:extLst>
      <p:ext uri="{BB962C8B-B14F-4D97-AF65-F5344CB8AC3E}">
        <p14:creationId xmlns:p14="http://schemas.microsoft.com/office/powerpoint/2010/main" val="15740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28600"/>
            <a:ext cx="3886200" cy="83820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itchFamily="66" charset="0"/>
              </a:rPr>
              <a:t>Starter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648200" y="0"/>
            <a:ext cx="4495800" cy="9144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All… will be able to describe how Al-Qaeda began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1219200"/>
            <a:ext cx="8382000" cy="37338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1371600"/>
            <a:ext cx="8382000" cy="37338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Type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38400" y="2231571"/>
            <a:ext cx="4267200" cy="2895600"/>
            <a:chOff x="2667000" y="2133600"/>
            <a:chExt cx="4267200" cy="28956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5758543" y="2559503"/>
              <a:ext cx="762000" cy="771526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2667000" y="3937907"/>
              <a:ext cx="979714" cy="81643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14" idx="3"/>
            </p:cNvCxnSpPr>
            <p:nvPr/>
          </p:nvCxnSpPr>
          <p:spPr>
            <a:xfrm flipH="1">
              <a:off x="3494314" y="4441380"/>
              <a:ext cx="596016" cy="533391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334000" y="4490357"/>
              <a:ext cx="381000" cy="538843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943600" y="3848100"/>
              <a:ext cx="990600" cy="342900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 flipV="1">
              <a:off x="2895600" y="2743200"/>
              <a:ext cx="914400" cy="609600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762500" y="2133600"/>
              <a:ext cx="0" cy="851807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7-Point Star 13"/>
            <p:cNvSpPr/>
            <p:nvPr/>
          </p:nvSpPr>
          <p:spPr>
            <a:xfrm>
              <a:off x="3265714" y="2764971"/>
              <a:ext cx="2971800" cy="1676400"/>
            </a:xfrm>
            <a:prstGeom prst="star7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rgbClr val="FFFF00"/>
                  </a:solidFill>
                  <a:latin typeface="Comic Sans MS" pitchFamily="66" charset="0"/>
                </a:rPr>
                <a:t>Conclusions</a:t>
              </a:r>
              <a:endParaRPr lang="en-GB" sz="2000" dirty="0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840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371600" y="33338"/>
            <a:ext cx="6705600" cy="1414462"/>
          </a:xfrm>
        </p:spPr>
        <p:txBody>
          <a:bodyPr>
            <a:normAutofit/>
          </a:bodyPr>
          <a:lstStyle/>
          <a:p>
            <a:pPr algn="ctr"/>
            <a:r>
              <a:rPr lang="en-GB" sz="4400" dirty="0" smtClean="0">
                <a:latin typeface="Comic Sans MS" pitchFamily="66" charset="0"/>
              </a:rPr>
              <a:t>How we will do this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04800" y="1447800"/>
            <a:ext cx="8382000" cy="44196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All… will be able to describe the alliances made by 1908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Most…will be able to explain why the European powers made these alliances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Some…will be able to evaluate the impact of these alliances on International Relations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60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28600"/>
            <a:ext cx="3886200" cy="83820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itchFamily="66" charset="0"/>
              </a:rPr>
              <a:t>Starter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648200" y="0"/>
            <a:ext cx="4495800" cy="9144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All… will be able to describe the alliances made by 1908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1219200"/>
            <a:ext cx="8382000" cy="37338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1371600"/>
            <a:ext cx="8382000" cy="37338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Who am I?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A Republic – a country that has no King of Queen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My pride was hurt when I was defeated in 1871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I am threatened by the ambitions of a noisy neighbour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46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28600"/>
            <a:ext cx="3886200" cy="83820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itchFamily="66" charset="0"/>
              </a:rPr>
              <a:t>Starter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648200" y="0"/>
            <a:ext cx="4495800" cy="9144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All… will be able to describe the alliances made by 1908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1219200"/>
            <a:ext cx="8382000" cy="37338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1371600"/>
            <a:ext cx="8382000" cy="37338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Who am I?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I wasn’t a country until 1870 when 25 states joined together, with an emperor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I am jealous of another countries large empire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I want “a place I the sun” for my country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I want to follow a policy of “</a:t>
            </a:r>
            <a:r>
              <a:rPr lang="en-GB" dirty="0" err="1" smtClean="0">
                <a:solidFill>
                  <a:srgbClr val="7030A0"/>
                </a:solidFill>
                <a:latin typeface="Comic Sans MS" pitchFamily="66" charset="0"/>
              </a:rPr>
              <a:t>weltpolitik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”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21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28600"/>
            <a:ext cx="3886200" cy="83820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itchFamily="66" charset="0"/>
              </a:rPr>
              <a:t>Starter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648200" y="0"/>
            <a:ext cx="4495800" cy="9144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All… will be able to describe the alliances made by 1908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1219200"/>
            <a:ext cx="8382000" cy="37338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1371600"/>
            <a:ext cx="8382000" cy="37338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Who am I?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My empire covers a quarter of the land surface of the earth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My navy is the strongest in the world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I would like to follow a policy of “splendid isolation”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7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4" t="29867" r="36111" b="20000"/>
          <a:stretch/>
        </p:blipFill>
        <p:spPr bwMode="auto">
          <a:xfrm rot="16200000">
            <a:off x="472872" y="-289127"/>
            <a:ext cx="6674255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866899" y="183745"/>
            <a:ext cx="3886200" cy="83820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itchFamily="66" charset="0"/>
              </a:rPr>
              <a:t>Activity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648200" y="0"/>
            <a:ext cx="4495800" cy="9144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All… will be able to describe the alliances made by 1908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1219200"/>
            <a:ext cx="8382000" cy="37338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724400" y="1219200"/>
            <a:ext cx="4043680" cy="50292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Double page in your exercise books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Draw this Diagram as neatly as possible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28600"/>
            <a:ext cx="3886200" cy="83820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itchFamily="66" charset="0"/>
              </a:rPr>
              <a:t>Activity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648200" y="0"/>
            <a:ext cx="4495800" cy="9144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Most…will be able to explain why the European powers made these alliances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1219200"/>
            <a:ext cx="8382000" cy="37338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990600"/>
            <a:ext cx="8382000" cy="48768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Investigate each alliance and  find out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When the alliance took place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What the alliance was called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Why you think it was signed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28" t="43002" r="43289" b="33278"/>
          <a:stretch/>
        </p:blipFill>
        <p:spPr bwMode="auto">
          <a:xfrm rot="16200000">
            <a:off x="1664795" y="1799775"/>
            <a:ext cx="3393429" cy="6723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Curved Connector 8"/>
          <p:cNvCxnSpPr/>
          <p:nvPr/>
        </p:nvCxnSpPr>
        <p:spPr>
          <a:xfrm>
            <a:off x="2667000" y="4214228"/>
            <a:ext cx="2209800" cy="914400"/>
          </a:xfrm>
          <a:prstGeom prst="curvedConnector3">
            <a:avLst>
              <a:gd name="adj1" fmla="val 74138"/>
            </a:avLst>
          </a:prstGeom>
          <a:ln w="635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Rounded Rectangular Callout 10"/>
          <p:cNvSpPr/>
          <p:nvPr/>
        </p:nvSpPr>
        <p:spPr>
          <a:xfrm>
            <a:off x="6248400" y="2656114"/>
            <a:ext cx="2351314" cy="1382486"/>
          </a:xfrm>
          <a:prstGeom prst="wedgeRoundRectCallout">
            <a:avLst>
              <a:gd name="adj1" fmla="val -131017"/>
              <a:gd name="adj2" fmla="val 9416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itchFamily="66" charset="0"/>
              </a:rPr>
              <a:t>Dual Alliance, 1879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Germany and Austria-Hungary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To encircle France 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93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28600"/>
            <a:ext cx="3886200" cy="838200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itchFamily="66" charset="0"/>
              </a:rPr>
              <a:t>Activity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648200" y="0"/>
            <a:ext cx="4495800" cy="9144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Most…will be able to explain why the European powers made these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alliances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1219200"/>
            <a:ext cx="8382000" cy="37338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1371600"/>
            <a:ext cx="8382000" cy="44958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Now explain why the European powers agreed to these alliances…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Germany and Austria-Hungary?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rgbClr val="7030A0"/>
                </a:solidFill>
                <a:latin typeface="Comic Sans MS" pitchFamily="66" charset="0"/>
              </a:rPr>
              <a:t>Germany and Italy?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France and Russia?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Russia and Britain?</a:t>
            </a:r>
          </a:p>
          <a:p>
            <a:pPr lvl="1" algn="l"/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AutoShape 2" descr="data:image/jpeg;base64,/9j/4AAQSkZJRgABAQAAAQABAAD/2wCEAAkGBhQSERMUExQVFRUWGSAaGBgYGCAeIBweISAkGx8fGyAdHCcfIB4nHyIjIS8gJCkpLCwsISExNTAqNiYrLCkBCQoKDgwOGg8PGjAkHyQsLCwsLCwsMCwsLCwtLSwsLCwsLCwsKSwpLCwsLCwsLCwsLCwsLCwsLCwsLCwsLCwsLP/AABEIALUBFwMBIgACEQEDEQH/xAAcAAACAgMBAQAAAAAAAAAAAAAFBgMEAAIHAQj/xABOEAACAQIEBQEFBQUCCggGAwABAgMEEQAFEiEGEyIxQVEHFCMyYRVCcYGRJDNSobFDYhYlNGNyc4KywcImU3SSk6Kz8ES0w8TR8TVUg//EABgBAQEBAQEAAAAAAAAAAAAAAAECAAME/8QALBEAAgIBAwMCBgIDAQAAAAAAAAECESESMUEDUfBhgSIycaGxwZHxE0LRM//aAAwDAQACEQMRAD8ASk4clYXDR2KhlN26idVlHRcHoYXNh233xJ/gpN0dUXWUCnU39p2+548+m3fBKladE1R0sdmj1i0ovqRGctJZepikt9GxsF6r3xPJWVSHqp4bQ3e3vK3IgZUe3TuLxnt/Ff0x5HKR1pC5Jk0irIxaPTHpJN23DANcdF7AG5BAI+uCEbtGDeKB+UoWQ6jcgxsllPL2ax1k776cTZg1RaWFqeMEoATzwWs0ZhWxPzP8Nr+T2+uB8tdJadjFHYhXe8o2DxaVC3G5IF7Dfxi1clkNgnPK2py0dOpUyyX1uBp+Q7CKxAuCD337C+Ic4rTCwWSGnL6tVla5T92WDAxg3OnZxsQzWvY4C1efGQvdBdo3j+Ymwdg1+3i1vr9MFKyiqqyKBo6XTGobQVdSCCQCBqYFUBU2U9rn6YnSk02NmlJXPILxwIwSQk9QHz8wqpuPF+4/hHa4xSbLJT1CMgMC4u6k22bck3vZgd7Eg39cFchjlpiyS08hMrqoCunhJTb5+97N6WU9ri9k1EkSh/dZfhoS93jIBCxqbWa5WyMb9+obYbp4MDqFqg6o0hjZoTpYnTe9nRV3YBmuWI03JKjx3lqqaolGj3aEEjmhkdb6QqgkWl0kG3Yg3Ja30tZVTTlpHNI7RyjUoXlfERiXtMGezEhhZ+6727nGuWVhgnp4Zaafm8uGMJdRq0uzMVJYAj03tcEG3mW8uq89zHlLFVKlIRTwFIA8u8sdpUdgSZRzOw1aVPi/qCMFskq2kjhlWnorNMrIjcy6qNFFvYWYdQY33JZjscVFeWlgUz006RimFKWXkt1NK0gIBYixBtcjv+RxDTx5hRU6hqNNNOdTOzgmwlWcghZf4lAuATa+Nv2At0cTx+7J+yB5Io4kDJIbmKVplbZbMWK6HsenYE74srUM9xHDQ8uVVOyP8jc6Em7LquGJctsbaR2BxVy01Lw0kiR0ovMk2ktICQWmjV320i9n1aSXbShOPIo6qKMWFMyxRgA6pOtFQ1ANtO2pagd7WK/qMURTZc0tTFKPdImmQaoisjrqMYk3B33jIN1soKEdzvTlyWadA2unto5qlY2XWXDuAdtrJGbdgAQLE3OCcuX1ELo0i0atSxyOxJlvIsa+66rqhIWwVgoIuWBt3A3hyyriWSIe6loIkj3aUWZYpiCCUCk8ste9kvp3vcY1swt1OQvG0Cs6/GcIpAO1wh1G9tuu3fupxdbg9gQOd3eNB8FtuYbBn6ukA+ux6d+oDGUZmrI6aVGp15dQEjVjIettJVGGki3QW2PYm9thiegoqlNLKaR+ZViRSwl2kEnLBFwtk1C2k3bSTt6U5NbsChUcNsoc8y+kA/uyO6a+rc6Dbbe+9vXGS8PaWdDKQyOiWaEi5kICkEv2JvvuNr+cXsxyqraCQM1Lpj5ci6eYC/Lh5lhcbfDNyHCkntjeTLaw1EgtS8x5onNuYAZFmCDvuOthq8EfLvg1Pv5gQXLw8y874g+Eoa2ggts7EW1bEKhPm4IxK3DO7ATrsqkExkXLqZEB6jYFRud7EjbvgmsdY2tUakYA8piBJ2aNrhgwupUOQQQGDWBFu63Jn0qs4IjuAsfY7GJTEGF272v32+mFanybBfkoVpJaSV3EiGRHZdFjpXRI1gWIYWa19twRgxJxDRAyaSzAdSk04sT8e8aDQGAHMTd/IbfpXCjXZ08qIjBAEOoaQQfkWPe7H7qD874pM2xxWjUviCx8mzWB4VPLKII3BlFPt/ZaX7XPyst7HsPDHGsuZwRorvC2oxzAcyA9Ts2uPUyWSxW1woBBJsbbYo++wTxBTUrGjJpZLxgj6dSlu+2xtbtjM8r4FpnjFQs7sFVAChtZgf7NR4H3ifpiNK28/BRJRZ9TMsXOAVytUJSsN1VpHVojYAkqACNrlcEE4ky/WGswAm5oBp7i3MkJXYX/AHbL9Ow7jHsHCdFph1BuZ7p7y6+8OBblq2prRnQNZIAXVcX2uBjSm4SpTo1I4tBzH1VDKt+TFLdiFJUdTHpBGkjztglo9SU2KuW0ivURxBi6NJp1WKllFzexuVJUdvH5YMVPDyJzNpNmuvWAVULE3UDYn94QfI2274NZfw/RpNS6FlYywzSq61Lo2lQ+lrCOwDIunvfc7bb26HII5FpDepIeNXlRKhmJHuokUbrdTq0gBbgqN9wBhcs4MhczPh6GPmFS1lC2Bk8mSSOwOjc9A6bDe4vbfGtXlAJn6mLI0igiUEXjjDWbpA+hHj1Nr4ZGy9QSrGo1hq1ZD701nWnBcAjTsHaS5INxvb5trOYcORhZA0lU2qbSwWdmdo+bDEQECWbok0k31HpsDc2fiRrQs5REwWJCQG1BdhE4/fLHs2htXS3fUd/0xGVAjYRsWCAqttDBSiBmW/Lu9r2JPbFTiYvSTLFA7xwlY54wk2tCSbh42IDadS30tuGBvfY4Cw5hIFdRI4WQ3cA7MfU/X19fOHRyaxnbLIadpd1JELkczqswqI0AFiCGCFgbXvv9ceYoZTVSyGYs8jnlEneQnqmRj+79WNzq2v8AW2PMS13ZSfYs/wCF6x6GEVnVNOosu55aRgX03K9F7E/ePpjKnjCJw4aGWziRTaRflkmMxG6nuLKfpf1viT2ewlswQKoYmOSwIv4Hi2LElLkmreeXudXVNsf/AAbd74XpTqgB9TxvGzs/IcE3BHMBB65HGq4J35ljb62sLWGScQxcuVTHIDJGiX1pYFFKjYqTpNxcd+9iMacVxUizKKF2eLli5bVfXqa/zqptp0+LfXB32b0WtKkxxxyT3As9+lCp3ACs1r3vYeBcjFUoxug3EozAeR+uHz2d5nLMXgZxyoYrqAqg7yDuQLt8x74P5dQpD+yUyxkwBDUMxN7ubXNgQXNixDmygqPWwX2d08ZzHMFiPwwrBCh2084WsR3Fu30xEpKcWqFYZrVVbPm8dOT8JXUgaRcHkse9rndj/wCwMW+MKSpjjb3YAwiF+eSI9h5tq6vl/hwPqBp4hAJY9Skm+/7jBjjlK141WlDtC0L8+2k+Te5bqHR/CcT/ALR+iHhksQkFDGYb8zlQaT07X0au+1tOq5PrjM8lRqzLQpXWZ2IXULqpHkdwCbWv3sfQ41r3ZMsSRHcMIaa1mO1+UD+RBIt9cT8S5coq8v03DipdASd9Nrjf8e2Oa3/n8CX8wpTNFpIF9cLED0EqE/8AlVv0xJxOL0FcfIjkv+NlvjajW1Q8YLf5PE1tW/7ydP8AiMDK6TVluYMNVj7z3Y2PxWUf0wR3RmL3C1bLLTa4oKcmgA1PI7BjGvOm0oAh0sbsC197KLYNVMVWIVtFTFagxRRDnOTGJYY4BrvGA3QgufBJNj2wF9mx/YM3Nz+7/wDozYfKd1MVOjFuiliqB1HugUfyJH647zdNkJC9mUNbUTSRFaXVLSTLfnPYJJUAj+yuWU2UDyBcm+Ns0rqw1aRmnpz74TZhUO8Z0QyKynp2XTIG06bXAI7kg3Qb11OQSCaINux7moQ7/mcBuGc6p6ispYKcTcujimLNJYHq0RWFj+O+3fttiU8bDQDZa6nlpoZFjqJZp1qFYSEX5KtGVboUKAp1E+g84vNBVRGACOnkT3hVH7RI2lzNzAJCyarknQTuQDvg6csczZXJLqEi+8I4v2Jgdu4uN9A/XC1xetSKbMQqwGlFU+pmZuZfXH2F9Nr6e+9icb5mvOTbFjMIauKjqHeOnKrFbUJXLC8Qp2YgxjWStjYkWI7nthYrOOjI0hNNGQ5BKl2IsJRLpPTuuxW3gE/hhsz7JY5ocqSTXo5TyMFYAkR0ay6VJBC3K2vY9/piuvs4og+h5ZFL1SxR/ES7Bvd20BdF2ISZ+sWA0Akb46QimrYNi7P7QJGJtEADYdUjMSAip1MVBJst7/X6YW6ip1u7WA1MWsPFyWt/PD/U8A0XIqZI5JHKK2m0qMqPHCsroSsdn6jpuLWxd4g9llLTR1D8xzojLpeZFG8rItyYzdgtugbswtcX2tKMdgs5fzMeM+x/DHTs59mVLSvMHaZwsFTOmiVRtCyhVb4Z36tJPgr23sFXjvhyClEDU/NaNwwMjkEMy6b9OlXjkFzqjYbbWJucUnYBNc7rREi+5NpAGk6iLj1/TEOcZnUSUc3OQRAFekliSNam48WvtvghSZZM0USNXIkzIrLGY4tl+n32soJv5IP44G8Txg0spiq+eq6dYAiI3YW3RQQb2PntjjHS3X/S3Zcy7h+pHJk9+eKoeECMKWJWIBSELhgdIDKSALC+2q2KlJldVJHd6yVCxaEr1MO5hK6g4BBCAW7WtgwKCaRqIRTGE8p+spzBbRCbWO3V/wAMW8iQoihmEp950lt1Bb3iRdYC7DtqA8YlzaNQCo8sq+TLeukjWj1KiAsRpMYN16xoBRrdjYYIVvDEsVK7/a94OWVTuEkCoVWNTzrG6poAF+30wSqaW1PnF3Zj1EEkDY0yMBYAA2B0j6DAHiG3+DtEQT+8QEX2/t/GGMm/5/QNF7MuGJ4JoT9qNz2qByxpKvqldY3kUc0k+pFt7WOI874Xq4qeokXMXlMPxZIzrU9REuq+tuolQ/1097i2GLi2L9rorUzSWqIyam5IiHPHR8thquD3HfG/FY1U2ZqpKFIYyzg3Lgxs2ltQOwAK3FjY+N7inLBmkKGdcHTyV0cctW00kquxldDcCPsLGQ3B8WItfzgPxFw8aOSNOYJA6awwTT2YqRbU3oDe/nHTpIP8ZKxLHRBKe/kzIv8AS+E/jyk009A2oOQpjLKdSt0IbqfQlSRhhNtqxaAWSAaakHlm8IsHcL/bRHpJ+9b+WrGYiyqvEXMOksXj0AhtJU61a4Ok+F0+O+Mxbu8AqCPBVHFJWoJVDgI7KhFwzgbAjztdrG/bzbDbU5XI1VDMKKnCLE8ZjDx2Yk3DfuNO3bsfxwmcL5OKqqWItIllZw0ezAoLixsbfiNxjoUWSqjohfMZAbgs9S2jt5KOpA8dvTHPqOmKRzr2iUkUdUvKQRlolaRFFlVySDpAAFiAOwAPfzibgfLoXhqHaAVEoYIisbBQVPVc7C5333slh5xV4+pUSqskMkIMYJEgN2OpxrBLuWBAA1FvGL/s8ypGWadhO5VljCQlw241EkRsrH6C9hYnfxbx0w5GPJshp4QlOlNHUSKEM7uqgjWbAkSAsb2bSigHTY92wn5RXtS5tLDSypFHJMYNbqsgWPmbHr22t3NsPSZLTXa1JXxmUgO/7Qt9+7sZiNrndgbemObZblvIzhIEZSI6rQGkF1sr2u4uLi3cXF/pghm/oZh3iUNTze/rOz1AZbXigCi6lLFUlbqVQAQFK38+cGOEK7MK6GR3niig6k6aVGZturT0gAAHdif6G1DjmgMdCxCwKNcI6IAhIAk09QqJNx2YWtuOo23ZvZqv+J1+vP8A6H/8YH8l/oy3F/i2jqoMvXl1CT04jiDDkKrBV06GDqCHW4UFgbm473JBE5RVTywyGsQtG/NUik7MVv8AKD1Dxi3XJfIL+lCn/Jj3O8mNVSxwNII78vrtq3CEgW1L32845aqXu+C6NqfIqsSe8++qH0ND/kItpSVm7arX1DVe197YqScM1SQpS++Dk1EjxNekANnR52Ny1zutrAgi+A3svgMFdXxatRjBj1etpgt+572va+LWr/pQBfbb/wCUxdPU12V7E8F2n4MmoKGuMNUro8TM4albfSjiytzOkkMdyD4x5nzVcFAKlZ4X00iwlBTspWKUJc6uYQWU6d7Yn9p3DAqITOZuX7tC5CaQdd21d9Yt3t2ODaw8yjWFu0lKENvGqEAH6kd7eowa6Sb9zUB83NbDV0bRTU0ksoNOuunZEUKRLc2diTcWuBhepOH8xyppKqP3aQNpWRhdguqRSLghSOvT2uQCMOea1Guuynax573/APD3xaz9f2LNAO5qk/8AtcMJN16/9M0LU+S5vBFSwiWjGioVY2UOW1sZB1kx2KdbAi3YgY94myHNapY6Z2oY0mZmIhEi6mRdd3LIW8X27kC/bY7xZHTtm+WtaT3kSpZrjRyubLcEd9ert9MYq0/+ECOgcT8l+cWI0kchBHoHe+nv9cWns/SyRPr6bNGhgcPToKSc0ytGGDBrikJe6EFDYKb7kN8u9sV6nhjNDLUSNVRl6J+eWu3ztEsupPg99CqLGw6QBtvjpuSojRVEcguJK+pA/EStMp+n7u4PqAPOKWYtdeID2+EP/kTjf5GsLzY1CS3AWbU0FSq1UIiYPJKoZjqNuq14diwFtrA7XxrUZRnSzx04qQ7VKOW0k6QhbVIXvELDVIewO5sPAMmej/opR/6wf+pPjqOr/G1P/wBjk/8AXgwubX3+xjk2ZZBm3NhiarjlWq50Syo10+ITJKjHlBuoqTspFwQCLEAdxRkGYyQzyVc6yLRNpILNclgnUvwxquGXqYhjb6Y6TlX+T5T/ANsk/rU3xtx+I2yrMZE7vZX/ANKKVYTt/s2+oAxl1HdGoC0UdVyYwI6e2lT81Tvtte0JX9MLnGEVQtM4dI9B06mVpSVGsWPxEUWuADv5wVoY4mhRhl17opFxAL3HezS6t/Q7n88K2e8YU7RNDTU7RGQqJOlV7MDbSpNzcW3I8/lzgnqx59y3sWp616WnlSCvdljBCBXgPZtOxDmQAgkjT2HpirwbPK8OkS1SrHICoiUMoNiwO42Ic6tzuLjzcHuMlKU1Tq5cQcdKHmwMSHGyxPqBHkqD479IwB9nkhCylVQkMty0c72uLD9yjAX7b746WnBuieSzJmUzV7UnvE5hnC86+kNIOSAxtpNrqtgPAt374JZvk6HL5IhNUskKF442YaQygm+0IPZm21ecU8vpCM3l1CxSAturrYmNV7Sqrfe8j8NsMuVS833mI/e+Hf8A0oEXb6Xv9L45ydVXZCkVMmrpqiiSaWrqzIRJJsyBdUTM0ZtyCdmQH5u/pgbwXVS16VhqampbXy1cIyjWpVxZvhN2AsLW898WuDWIy2MXP7qo/X4mKfslB5VVb+KL/dkw3Sl9f2HYMVNUDVQRpXztI8rxSjmxl1RVLjYQjSdY9Djer4dhdIqZ6ipKouqOMutlVei4vD41W3PnAzkUy5pTtFJqmaom5y6idJ0k9iotuW7E9sNE8kZmQm/N5TaRvbQZE1Hta+rT+XjA8VQiZHw9AnPjklvMkgEYDhS6FVYHQVJvYm++1vpjMQ5hI5zJ9aqra+wa4sIrLYkC91sdwO52GPMEm1yKGai4DpVSKZ6qen1KvXz0jsWF7Big8X2v4+mC2Q5GXgWX7QrCC0tmaaN1CxyMoa8kTbaVBJvbue2JK/Lqeajp0rZRFFeI6+YE6tBAF2Uj5Sxt9Mb8GKhyuFGNo2jqAzX+4ZJAxv2+Xe/bBdxtmrJzj2nMhrE5dQKkCBBrBiO+pyVvCqrcXv2vv+GK/BWV1r856SVYwCquGBIbYsNhG42332O59TipxnQU0FQUo5ObEI1IbmK/VYkjUoA222tthuhy2jp1iidFUSIS0pZw2ocve69j1kjsBp7Hz2k6ikvwSty7QUOaal51TGIgwDcqMCTvtoJp7A3sb+mOfwZcVzjkx6m01RVdbbmzkbnQ25/0SSfBw1ZPlUa00DMOc002jXI7Gw1SW0i+3TGPQ9R32GJ5+E6fk1WmP4kc62kJYsAzQyW1X8K7Lfv5xMZ02v0LQI40yw+7ySe600KrIigrTzQuVIOllLhUIYggqFDdN7AYafZTU83LjDGycxGkDLYkqHHS2xvpuSL2NrfheeTI6eSomVoBIscKOEZ5G6i0521ObFlVV/TAvIsphZKmYUBilSYKsN3EijlxAgFdLC5LP284HJONBWQjxTJ7rkgjlZNTU6QqBfqbpvpuRcAAkm1v1AxX9o1O4yjUwAUtBaykfdO++IoOEqaWrnRl5g5MNi7sxiL61OksxI2AezE2xrRcOQa6COWBSWp5DKraup1WLduruGLenf64hUq/krIF9i0ZaeqsL/CU/KT/AGi9rYIhW/wpGw1bfdP/APV9O+CtJwdSiWYiBNLtHo+awXloWC9W4LE974XYcviTLo5/czPKYzdl1al6GPMY77KQL7Adt8W5Jyb74CsDL7ReCJKxTOX5Yp4ZDYxN1aQ0ncnb0xeqnMMOXSvYDXTqTpYdLwNGbm+9tWr8RihTcK05elYwrYx6ZFu9iWVSGN273DD/AGsVcrip3pJJWp1b3fpe7E6ygFyN7Le/ocCVpWYucdTyUjUkyouuOVyNSm19Nj3P/HAeq4szGrgOmJeUXUMY4+5DKQpJJPzae1vG+LK0EHIhk5IkR1Z5CNTsgJJFgDfbZCVtbvgfleZiOC8MUskSVR1yLAzBYiUt1DYOdIBB+na+OkVSpLYGFajizNWvemUcpkka0R2OrUt+vsSD+mB5q8xWterNN8UKqMNHSAyiNdtXm1gb98X6iomZXHulaDeIj9jbZlkkYBLiyOQ6kNvux2N8QVmbKLNyanluY5w5pWAdYizySICbKAjKSy7XLGw1XKm9qD3I0zrMuXcU/Sk7VRbl9n1OWv1fKDrFvp3wOm9oVQ61S2itVLoksvjl8np6tjo9b74I5/mZaKpMlPURE00SsXgZQGNQXBJOyq1jYnu1x3vjo0OVI6BDTwtCae7sY1uH0RlRfuLgu1/p3Hl1JboDhOacTVBoI6EiM08bXBCkPe7MNRva13Pj0xbq/a3WvUw1F4kkhVkGlLKysQSHBY3Gw7WItcbgY63lvLXL6aSKmjqabkfGjREaQtpQ33O5B16xfXciw2xT4Qoqaeko6t0hCUSTiYGNTrCoNJay2JCAN57+cVa7GOY13taq5JqeTTTxinYtHEkZEeogqSQWJJsT58n1OK1d7SqqWnqad+VoqXaR+k3UsVYhOrYalvbfct646pkFbT0uXUNVIkCLVzual3jB2fmtYWG1iqqNrW8b3x7lXDVPWUOaLQRwOHqW5DaQAOiFiFYrqUA6thtjXHsYTT7QaG0TETcyNFUHRsLCx2FQFI791/HC7nub5e8chhhIlaxDFCN9QLXPPbuL+PPjHbF4epzmzvyIjyqTUg5a2DGeRdVgLE6Vtc4pHLYZqrJKh4IeZUQuZbRgK16cSbrYg2Ym17keuOa0xyrKbexxPMuOJ5YniCwxRPsUijCjuD33PceuLvCM7CnmCNFfWDpfl/wlSdUki2XSSOm/1tjo3BWTQ/aWfS8mNmp3IiBQFUuZTstrD5FG3i/rgxT8N09VV5VUywRa5aVpHCoArNoiYEraxsZGtf6d7DDKSjhLzcFZzrIaiGKsqnM1OByo1F9Kg3AJA0uV1DTY6SRc4OZRxHAZpkM9OiRFAjF9nGm5IJexswt02wVzWphqPcTLRsky1yKJRSlYmj5xUDmEaXDR6dt7ntglBQQx1GbVKww8yGmiaO8YKqeQ8hstrbsoJtY7d8TKCbyKkK2V5hTLDyzUU6jXUL+8X5WkcAjqtYqbj8u+IOFZKWkeqjjqYdB5JDPKpudL6rEEA2vuPGGOhSgrs5pJKYQSH3eQzhI+kPYKpZStr3Yj8h6Ys1OUwPmeWzrDGFnpJjo5a22USKSLadXxO/0waUrXc1iPPFSrWR1EdQrM07M55ilVDK5JsACF1WFyfPfBD7ZhNVGxmh0iCQag2wJkQgE372BP4DEFHUxw5nmkZlWBGmIsLq2lXe5jsCp0g7xMpDg9tsWsl4pAMGupYgU0CnU7fvPeBzAf7wjUFl8qtjiZJ2Ni7nFUrV7OrqynTZwek2iANjexsdvxxmDkubw+706idLAoALkaCkbpJtay3Yjbz33tj3C77CiTjrNIXy+BVlhL64iVWRCQBG4NwDfuf1wY4NrqY5bDFJNAhZJka8sasoZ3HZm2NjcXHp3xtkup4pWp4IpZRIEjV1QKWWKBSGOxt8x/H8Ti5wrCXpKU+7wszSyc4NGhGjmS69OrcsDpte+18Rfw16m5OV8eZJT0s6xU03ORogxYyRvZizLa8YA7AG3ffDplmcQF6eYTwKhUowLqp1ExlQQdxbS1ybeO4ODGW5FBUUmaQwxLpaqmERCqullSJlALbqvMFvSxOD1HTRfaNaWhj0rBC1jGll65ifp27/hi5NSVPglYOeZPXQSww/FgVoKgs4Z1Ukapflv81w6kHt332x7lGdU0tTXqZIhEXiKF2VQ4VNDFdVrglVP4Ww8ZtkscOV5hG0MesR1cobQlwrySslj3G1gLdrfTEPG1E60dLyqWn5JMHPkKqHU82HRptudRuDcdjjKMW3XnJrYrZZmkBrMwvNAo0wojGRACRGwJQ3sbMb7Ygy+qjhp61ZK2GWbmBhKJFBe6Qm673Nt1Nv4T9cP3EvDscf2lOsEYVqBh8ibOgl6rDtdSBcfw4A5txYPsGOu90pRJMShAjGkAvJHdT81wFB/PFKKe3oawZVZpTJLWvHLThjRoylXj6pF5xFt7F9lFu+49cevm9KayjcSwBGSUteROkNyiA2+xtfY77HFnIsqpxQ5cDHTGZY9QuIy5eWKpKa9Y0td1j0hid+4G2NYZ1B0vDlxb39I2VRFosafmMokMdw3O37aQ/R8m2F9JPkNQOyLO6c+565IFtC2q7qLENEgDXIsSLn8ATijl6rJl0CrUxREJ1XdbkaWDIRe+5I/PDHwxRRjMcxBSGS0UJtyYhpJQkh1VjGHHZ9BsTewGCdPQRNUUUvIiDSQylgsaAH4UTjp7bMzEX3374ikpNLzcq3QKpc0h1xrzYlBhRrllsGDAEE3sDYjb+6TheyyuiTL64M8YJL6QWUE7LbSCbm/i2HjJVUR1XIjiMi1cvOWyBinNYBbnZbrp0kjTsR3vgdwkYeZmdQ9Ly058MQhkjQmNidLbHZbvJfbwBiqSsLF7haqp+XA6TRIul/eEklA6rEKQr7A6grXW11v37Yhy7jGiipqxNdjzajlII2syzGMKykCyhdBJBsbWtfDZluURwV2dTLCnMjVHguikJqheTYHYXdR29LecWaamhlzKOQ0hjdqZhIJKcIHYOnUFbYkXI1d+2Mmrb87gxdovaBRGpDnSE+0Z5iyxSm0Rj0o9je5cgal7jwFxTPFVJoW88p107I0ZiOmNvc0pgL8vUWZ1O4YppHa+Gyoo4xLl3NhiWcyvsqLZl0ve9tj9zv5vbEk1K/2jEslNCsOiUxFVTU+yXLjtt4/E4rUuxqFXi/jagqqeuSOchpYwsYaJtzFUySqAQgADIwC3tYW1b3wJ9ofGlPPHRrSy6tKETAK6fcjUX1KL7q3rh6o4SK2oappYECQAoFRDeMSOQ7A7BtiDb0GN8xyeGKizJRAmopVyg6I7qGV2Sx7gCwsF7WxOuKawamUuGOM8tWKCZZVhZIis0KREGSSyWY6RZmUq1j/fNyu+F7LeJacZfmUTNokqHYxR6WOzWuAQNIFtu47YaOLVkjo4jDSQcq0QnkKIGXU0QQppO+olgb32wVzvJEBq5BCgDUroehOlk1kEAdjZu4/hGGM4vJqYr8LcW5d7lRQVUyxNSOXZXiLiRfiBQLKQdpPxup23BxTm9oFC1DmiI3JknnZoEETL0aYVBui6VvoY2v8A1wTruIdOUisFLTFyCpUxLptq0XB+a9hf8cciHCdVcjlG4MY+Zf7RDIn3vKAn+tsWqttgdhPtPy/7TZ+beGSnMfM5T9LiZ3FwyBraW7gGx/XFaX2gZdHU5XGs2uKkjdZZhEwViYRCAF0liTa52IFxud7chqsgnjjMjxkIG0ltSmxuwF7EmxKsAexsbY6RwgUpcrhnYIqyToJZGQHo5xVrndrBV7AW7+uI6kYpX7CrCmWcY5TDXVpWdmjrl1tK0TWik1SDSF0BtOl7337bkX23X2lUFPWZfGr82CngaKSflkAkoiAhbaiPhgm1/m2vbFXLBTAZnWUccbFVBR1QaUK0/McKrW0gyXJsPFu22DoyuFc01chLvSFnUom7LUKuog9Nyp0k9z5xDlG9vKGmDMz45y1IYIY6nmNFWxys/KcfD57TNY2NwgbTbzbYY0puOstkqMwieYJHVQRok3KbSGETRNcFQwN2vcgA2O/bEsuTw0y5dHNFEFWadVLqnUbSGHUT32KfNtqtjzOtXvNDHNSAk1a8ucLHpMfVaNxa4bQVurbEqSL4dS7Gpk1L7QMpirtSSRpFHTcrUtOw5jl1YkBU7AIBdrbttcXOIovaRlz/AGdIXjh5QkEsaxSWQNCUCqRHuAwUbX/ljyUiKTM3WGM8tVdQYktdaMONvQkXIH1849+yIkr0IhVdVO+qyJvaWKxt2uAxF7XtYeMTrj28odLF85rRfaks9NV7Tw1JLveMJLIGCKpKBrbqb2NsG6jialuZEq4lEc9TIOttyyMqERWCyXYkgkg97bOTiPLY5ufWc6nhVxHHoVVUi3xihNzsSe/0GJhSxe/RjloJTSs0oVFA/eRWNvlvfWL97WvjNpv2MkUeIM+pzTTxpUxOGaQoiuSSWqecGta3yE7/AIjGYhzGOVpKszRJHpji0BAtihlk0s2/zHe9vQemPcVFpCQ5PnlMaOeConeIyzOxKI5YKTGQQQjAfL58eMXcv4to4YKKETMRBVFyTHJcRhprMbR2JIdSQN9+2xwCy/K1i5gqTEvMhBTVpJW5dbgsCFNhquPVb28XKfKqG8F6iAco6idcJ5huGtJcdQ8W/HA1G+QyMlLxpDoqXgaWQnMFlXRBKdcfwQ+/LsLqHFmIPbbcYlruL6VqjMUDyFpqRY415EwZmAmPy8rULa1NyAN++xxa9neYK0+ZRwuAiyxOvK0hLNHpOnSNPdPGJzl9+I45NTX9ydr7XuHaL0t2ONi9uAKnEPFcEiV4HPDVFGsMKtTTjVKeezILx2v1Dc7G30OK3HWbUUtPSSvNUxyUxj0qYJkRjqj1By0NjYISLEdvOGjiqsYVmUx6mOuqZt7baImXbb/OYE+3a/2VuzH48fe3o/oowwllIGiF+PYawZvFAZZhLHan0QTNcvT6CpsnR1r97SNyb98JvEeZLDw9TUMoljqlkuY5IpF2EkjbMyBDsynYnvjrEdEmWUMogB0U9OZNOw1sqsSXOkm7Fdz339AANmo1zTLU5wOmphVwh0kIzJdSp0A3UnY7f8MZTS2WLNR8w0uTTyrqjhldb2usbML/AIgYryUzq5RkZXBtpKkG/pbvf6Y+gPYqjfZQ0u62nk+XT/d/iU45fxqCM/muSf2lNz37rjrHqapuNbA1iw97JgaQ1fvMc8QkRQp93mbsWv8AJGewPnDWnEcCVVLGDMRFFICxp5QTeOONbJo1n5CSQth64e+Isw93hlmZ5SsYLELovYECwuoHnycIWRcTpXZxFJFzVC00inXpBve+2kkW3xxT1tyorbBUps8o0duaWppzVySJI1M+qeNpGYICE16WVtBU9trA9hdzPjimihrJXie8tQumOenlCuFWGMMSY9I2jaQAm9wu19sEvaLkRl9wqASWp6yIEm3ySSKD4H3wv6nGvtvpi9DCuom9Ug3t/C/oBisNr1Aqx8Q0tRU1YheWRKiBFMiwSsFZRJHYqE1A6GDdrHcXGNpuJaeCqp2meVFSF4y0sEqktqjI+4bkhS1xfuL2OGGqjXLqOTlL008JYILDURYXY6e5O5PffvjempUzKgXnKdFREDo2IVmGxU6b3U7gjfB8KzxsORKyriSBoaHQZGEU7lykEzBR8Xe6xkH512Fzv9MSTZpSQV61hkqdDLJzS9POEj2QJpvCD1G48/l5Lew+NhldtTC00o2t40+oOAvtV9pUBhrcuIqDNslyI9Fwyve4YNa30wrMmkHBplNbS86uenlnqEnp3F+VI1pWL9AtELCxBF/XvixPxTDUisRC7NJQiMIsUhPNKyh1Nk2sWUajYb99sAslrjT5Tl7rzSDMutIlBZgzy6gB94nSNifA9MXosw5kddNGJoixUnmKEe4iXdhva5JIN/N/ONat4GizxdXUVXFEOdUc+kQMsSQTWJ+Hfm/BPSNGxuO/4YtVfHFPJJWgSSmOoQe6sYJbSMYTG6peO99QU77bnEZqBHWSsGIIp99gL6ZSbHbsAMD8xqEomy4O5EcbTxggBtIKALcAXsAbE7+cQmsKvNzUUa+pC5RHSMsgqCxtGYpAT8TVsdOk7eAcDlz0CUkU9UxVqfWvJ7GKFo/U/MCGFwPOGDOeYJKTqWWIzBlkBOoaiSAbXUrY2DL4ABAxTqp3j+0WVmDBUbULAgiDY/L6jFvPnqKQn10wmp2p44aiSZX1AcgLoXW5JslyqtqUcu2lWBsd8OPBWZQ+4w01Qs0UlPOkhBp5XDLzDKo6I2te5HUPAIv4IRSE1yEXI93YGwF7e8/hgTlckl60msWUgRWnTSFX4chBIX/qzud/BxLna+5qLtLxXTyz5lSussAqFCxH3dybcjkseVGpYfxjbte5GCEnFkDZowPOVfc2RSYJruzS6yVQR8zSALaio3B+l/I1LZpTFtR5dGx5p02bUwW6/TqJ3A7m225qrI0tfQTkkGSkkFxba6cy3bwXbvibj24NTNc04pp3XLFqY3diSJYXpnNmMPKuA6BXIkIbpud9t8W5OJKVGp6dGllZapZiBTzDkxB2kACmPVpVW0LpHY+BYY8zVm0UoMjTf4wT4l1tHaZgFIIDFhfl3Att6ab0qe/2+/Uf8iXfb/q0+mKVMDat4gpBNXrPM8K1CoqM0EwJX3UQMwUxg7Ncb27emNG47omrUfmnlxwOusxyWZmkjYLYJq+VSSSAPGK1RlwqK+ZJ5o6wLHHy7AHlaq2OMxnT94KzA33s2DdTwjQKDItPHoCzysWjLBRpjlUFVILBFawAOM4xxZrYt5TndBTvWBKh3WeMaS8ch6/jAqPhiwsyd/XvsbXRxjS8ynbm7JTsjWjk2YtCbW0f3G3G23fcYnpuFqORKV46cEOdajS12VlqmjDnUdd+Wg0WBFu51Wx5UcIU4WRvdwOXMkTCx2aX3VgPpp5jgDwDbGenm/MCgOmY0kbVPLnkcTKhuyPswkdio6BZQCDv698Zi5U8OxqiMKdVUSspNm1NvMBpIJDJ0W0GzIUG1mvjMc5OF8irJaCWFBJr0InuguoHL1jVIXCq0nUSCRYHe/jAqLNsnLAe6yN9ArEn9KjF3Kq2j5t52pj8FApkW4Dam1Aa4lANreu1t8M2X1ylvhVFIV0toWIi4baxYLNYgeQACfUYrbuYDezbMIlzWsSFGhgkhukbgqQUKHcMxI2LncnvjoUSJ7+JdS393kS9x4nRh5/vY5hk9U6cSDmsjO7mNmUFVOuGwsGZiPujcnfHY6SxJPnU39b/APDG6jpr1QJCTxXWhs+yaMNfSHci+3VqAP8A5P5Y39usgOVGxB+PH2P0fAbOq0vxZSLb90I0H5xtJ/Vz+mDvt6//AIr/AP3j/o+OiVSj9CeGH+MKlTRZhZlv7rIO47hXxLwJVp9n5eupb+7w7XF/kGPc+iNRR1XJ+JzqQ8vT97UrlbfjcW/HGcP3pMugE3QaemTmXOwKIC2/ba2PPdRrmyxU9jMijLCCyj48vcgfwepxy/jY/wDSCb/tKf1XHVvYa18r87zyf8uFT2gezmoSukzEvDyWqYyFDNr6nVRto09/72O/TpdWRL+VHW8+EDRyrOUMRBEgZrC197kEEb/UY55klLSxZ4q0nL5XuzHocsNW99yx37bXx0LjHLGqaSohQgNIpQFibA3B3sCfHpjmvBfCktBmsSStGxeCUjQWNrWG+pVwwS0sHudMqVjlieNnH3WsGFxZrqf+8v8AI4WPa/MppaexB/a4/P0fFqtzPlZrBGf/AIimkQf6SPzF/wDLr/O2B3tzqeXQQP8Aw1UZ/QOcEVUkL2C3Hcg9yrtx+5f/AHscyyv2q5hTwxQxUSSJGqqjGOUlgOxurWP5Y6nxNC1TR1CxdTSwHQAfmvZhY9txi1wvqpsvgWboMEIMgJ2Glbtc3tt2OKtKOVyAtexSpH2ZqYhSZ5SQTbyp84De1LJMteGqlUQitJUk81i99S36Ndvl8acHPYnJryst21Tyn9SMLPHXs8nearrA8PL6pLFm1WVbnbl2vsfPpvhjibNwKfDfHsEFPDT1MUpankEkbRFdyCzLqBIOxc+TcW7Ylyv2hRyTVYmhblz2K6GBZQqiOxvYG6gG4tuD47LeTcr7SpOfo5XNj5mu2nTq31X202732tjriU0PNqxNHRqwA5gQR3EFqjSZBpGhieXfR/mjfFuEbsLYp1XGsck07tE+l4TGout7kliW3ta57C9tu+KS+0pI5KNxHIXg1LN1AatUaxsVI3vcatxbfHQBTUPMiuIQjRMJOmPpk/ZlBH03v+b/AFxWlSkUQnRSaWqolW6REFmqZlqBuPEJS99l6CLG2DRHsa2LFRxxTtyOXFLoWXnMWK6t2LkLuR3J3JFsUarjqnVqgPFKVnCjuoIUJy289/IthxoUgMMLWo+Z7wHe6Rg6GnenK6dGjRo0kehu1hscSUCU71MfRSlr1AtohA0LWxq2xFtqcNv306iO5xtETWxGj9pUQqTKIpAvKKDdSdRl5tz4AttbfEuW51CYqpaShqCk8fL6RqHM0yAk3Yn76GwPjDfS0tCI6Rokp2m1IrKOSLgxVBjKEgjmbgDULM6xg+oGSQhFr9E0UQWrIEsShUTpi6goYgW8i/e+OcoxSwik22Rx8ZBXjlNFWW5IpR0jeUSXIBv6rpt32OIoOK5GanaWkq2lpwyzFUUXZ4mXYbae6tbbb8sXuHDzaOMNIHbnM4kO+pknMuoD6hSfwJxrV1DBM2dCQykMGBsR8BbEH1xztXVebDQNq+MwzxU8NHVBlqFqHVgNdhIZX0r33J2OwAxZHFMYrY3GX1YqOUyybdbRlQiWXVYAMO4Awcrov8Za/wCCklt+HO0gfoTYYr5exkrKSfsZKBgfG4ZJP5cy35YU124Mc94vqElZKilpp6dZCwkdi3xJS5bY6iL3HYW3HbbAuoy2piVWkjnRG2BbUAb+O9tx4PfHVq+kXVSBd1asMigdhrSWUW/M3B/DFHP2mFLXi0TxavMrakssJsE0FdiNQ6h8xP49I9TgKOfNlNSlg0VQtmCi6uOq9lA9Dc2A9TjJKWVAS6yqCbksGAJ73JO1/qd8dA4hcmrg/aAoNUn7P5k+Meu9/u/h4wP4mUiKq31XUAr20XVfU7/xbev0vgj1G6NQsyZfMi3eOVVG92DAAnzvsCT5848wz8ay3Q/Gt6wf9Z1fN3uNPpjMXB6lbBqghkOXtLKHZTUFKZeWJXEgW7sDptGQvykWsxG/k4NNlRUkrRUutxd73tcAAW/Zzfb6Df174D0eWJKNM2tXNKoR55epSXkAZQJAtlFiF9ACdyTjJOEIbUw95S8ZJlYy/vhcGzDn9O1xt6nHnddywAuWO+bTFNFPJC6SosaalDDRYAEJt57C/b64Y5OK8yD0/JqaZ46hmGv3ZV06RrJI3JGkE+twQbYHZJFGma1qxhVjCoBpNwBqjvY3Pm/nFnkamy9mVozqkHKGygmF9gp3vtbvfe2Fy/H6NRRzTLKhasZjHUq06zqjlogAGJWK4W9iAGAtf88GOLYKysCUtRVxtG2uS60wUhotIHaTe/M9fGPcwT9mnJFr1i6drd5YbEX8Hff8cWquoJabbdJY0UjwJWhB/Usf0xtcseebmpA7hetq6BamFK1DDT6T8WDWAGTmkraTUoG/SCR3IAJOBXtB4kzCaWKjlqIhFMAfhoY1O9rS/M1gR2uR2NvQrUhlkzLTZyBFZGXVr/Z/lIHe/awwu8VU7RZhRvq79gZuUFs5G0gsYx6nx3xUJNyz2/QNYLPDeY5vQJDTRiOOKSUBWZUfqk3B7luy37YPZ5W5hPFFHPUBY5KiBW5lHyrEvcMGJsdJW5HphelpaaJIpClGh94hLt7yanp0uTqAUlUvbUBe+3e2JoaikaWkjp1o5Xaopxy1EoLhWOxaWOwBv1Hcna+q21K3JOvt/YcD5m/EdQkWsVqp8RF+MlKVId9BYcmZmGm+ok7WB/ILW1dWJoqk1dOZQOXH8K2sSFL6RezWDBrjwPrjf2n0ciZbUa4xH1Ri6O7631qSzn3WNSdJA16rHSo7i2BWaTArlh/zkd//AA4Ti3uqBFvPYal6qld6yDnxOOXpisV2Z9TJe5Xp0/ninx0K+qptE1TTyxJOivoi0MjE6LnbcDWLi99xglmkqmtgtAbgj4+9iNDjl9rbd+/jEnEUWqnlC9GmqQsBY8yzRXJJ3B3B2/gHriNTwNFXKp67L4pIo6uGdYE1cuRDdUFzZSTcbAkAm221sWc3jrq+ERSVEUfNTXyUQqGG1g73ubFlFu1z5tcZnsOoZgqdDCm1FxuWBEp0kNsAApW436j6DFiimPvFLbs0G31u8Fv5Y5/5Hux0lHg4VlNRRJBUwxJIzMEeLUdRJuNXn5Cfw9caZxn+YNSVXNmhIVmgZFi3a+lLhvAOvv3GPcmqrU1GW31SFR9LtOdQ277W/wBrFHNY3NDmA5hZhVt1EAXuYbbLsLbbAeMXrt+4UL+ZezBxHUOtQkskCcyVFjawFmOzfgjWuB28XGJofZ+kUbOKyF03tIB0tYGwU6rXJBA+u2GHMslFUlRFUqi1EKX5sJbSdnNluAbXU6oyDbVdSN7DZmH2Mlu4dfy63OKjOTW/JmkRNwCwRrTKZVj5hjCN23+9+IK9u/0wbyDgmllp8tkamVi/KMjEONesThgTfS26IdKgFe97NbHtdQ+8I1PUhecsOsSxE7i5W9yBY3Fyu6kXO19t8p4TgEVEfdyyiFJWk5jDmFqeWR42vIB8yrYqAFFwTviozb3YNGZTldPJLRRvRQ/Gnnie6yobR6bdLSEq25uDe1vxxHlnDlJMtLK9HEFlpTK3w5iNZqI4wARJvZWsFBBF9RuCBgjX8K06H/J5GCyMOgvqb9tjjspLgajE2nuLg/nhf4p4dijy6rljhRZFmjCNGtQQsbxRSXUM1ork6iJLhblbklTirQCTWcHzyVdVHTQMUhmdLXFlsxAXU1gTb8/OCnDVXJFHJQvRSyuZNUiatFgdAswK7XIFmuO4xcySsdcsUjWzGYMADux5yXsfU9v0xeeuZ0rXaKSFhEgszdV1jk0tcfy9LYiUm8NFJUQjNJkaOnjy6VTDK0pQPf4T8xdK9B2tJp1XYXHbGlJxDIVl1UEskdY6BRzLarpoCghLnVoJFrdsMEcxM9MNuqnYE+bK0Tm9/wA/1xtl2VgLTIR1RtTuQPA0Sjv/AKV/0xx1LsVRS/wrqnnqD9nTF1jRSA4umrXKGf4duq4YAAbL5viPKeLaiRomWgnlkpQY5irjdyFDXHL6btHe2+DNOh/b3Ck3q1i2BPSgjibt6Asfp3wPo6cK2ZEsYlOh9Sg3XVAWLADquDci2+2NjsAKps9q9NLTJQymooykjBvvRqGjF10ggFXA1XO9zi5nedzMstMMuqY5KpSRrbdmVVDEDTYgIg7Eb3NhfDFTXbNVDJZRS2U3B1Azi+w7WO1j+PnFelkLx5UWJJOoknck+7ybn1O3fFalvRqFvM86Msry/Z8okpZVd2LgmIK3NKmygC6ht7Hz+GI66umm5sXukqvVIOWGdOyoqk7gX9e47+cSUsw+16+FvknEiED1C6h/5dY/PGhzFRmy676Y1MPQpY3KG9goJJ1Nb8saq2XF+e5ihnHEUMysvICyAkKxkBKdV2AAAv2tffGYOZlxBUsrxGhZQRfUSflDDq+S25sO998Zioypbfc1WW8uyGNnBemiYx0qmNGVlBZ5GuWEoO9wQDYix2GwwTTJEj08ugp9UhvKNSdBAC9N4SGFuqwCC/1JOErKKqngmqBPJMqjSqaHkBNiSQxiI7Ai19u9vODtLntA7qoqKwsx0qBLVXJOwA37k7Yhp+pgDVQiDOJIoi0UbSaSI2dNigcKOWjsBrsQAh322xc9olNHDFE8clUZBJdWlecEdySiyU6C9wvUH1fTyK8MZGeBYubfmEDmK0jkGHqBEkiubi4+cGx2Owxe9ocrCiVRHPGhmUkSUksQYhX09ctRLuLnpAF7m/bHZLK+hJYyDh419JTzVNbVuxcsFSSACMq5QEiWVW1WBbUB2O31WYUqZK2rpxmBXlsxEkkulZWha0fUWCgk2IN9sOnA8CnLYC60j7OAHhUvp55Om71kQJ5gD9gNItcnYrfC07fbdW+gM15+yvcEtYlRCszKRfa2oD+I+adJOgIM2y+ohljC5msz1M3LLRS6+lQqo76XJ8ldJFwF7m+1KiyqpNTTzSyxzkSogHMEzbnYCMOGIv4BH4jDLx5PJLLl4ZCPjEAuZNdzo2tUUydPkHSy3J2xWMAAhZ6RVUTQ3DpEoa5OzPytj5I2X1DDYc1L4bE343ilNBEhDktJHpCie26sADqkaIHtZRv3t3N1fJuD6uOpgaajnMayKXBhLXUG7DSdm28ecMGeVsCwRNy4LrNCxdGpdQUXLWWnRWa/nUSBYecMNJxTT1cp93MpKks2qO1lN18MfJGJUpQjgqk2ecYBJqFoKWjqVchAB7mY1JDhibiQhRa3SB4777IUQzNpFjKTuacK4TTugIAU2ttsotf0x07NczhpoOZKH0BgtwhJubkdyPQ7/wBcAuHMxhqqyskh1lDDEN0sbhrHa5wLqOro2lAxoczaxKVFwdW6djYi/bvYn9cQzTV+vktztch5nLK7sRvqtb+5f/Zw25rmcVJCXl1BSwXaO9ibkdyNuk73/XAak4kgqs1pnhLEKjKdSaTfTKdhc+oxUJ2roGvUp1FHmr8y6VN5F0OQm7KLix27dR/XAupbNKeHll6iOIDSNaEWHawcrcC2wFxjqNZmAjSSQqSI0LEWsTbwLj+eNqSvWWNHCsUkUGzDuGG4I7H09MbWuxqOQ5Q+ZOEip2kYQ9aKljo3Iv29XP64IvleaFJI5RUFZmLSIE2ZjYkmwvfpHa3bDFwlSLDX1sYB0qpC+duYtv5YO5nmscETTOrFVZbgbGxNri+22KlKnhGSEPMcxro4+XMZkVhbrUqWHoWIBP5nAeozqUQiHUzIT0xjybm3i/c47DURLIrROCY3FiNJ89iNvmB3B7gjHOfZnSjVPUOGLoQitYnRcEsR6HYAeg1YF1FpbrY2nJWjy/OWiK/FCFbEM6K2m1rdTB7W2t6bYoZgJ6RFjm5qaQVVSzWN9mC72sfNtsdHzXOxC9PHoYmpcx37BRZdwCDq3Ybbefpi3xFQJU0c0TKfkZk6T0uqllIPi5GknyCcTDqtPK3FxOP01JX1K64xUyoX1XUuw1Lbfv3AK79xtiSbKsyYMGjrGD7sDzDq7AFh57Dc+gw7ezVwKFdifiy/dJ7iL6fT+mCk2YJHUQwsj6pQ5QgbdO9iLX333/8A3hl1WpNJGUVRz3K+IjSxciopmbS+tQWaMg3B3BBuNSg7W89/BShrKty8hoZJIKhVAVdQ6Vuo0tve4LAm3fta2GPjzLlky+RmB1QnWhIOwaXSwv6EMLj1UYIcJxhqCj6TcIu+k/xnzgc046q5NWaEXMeKZIK2JpKVohFGVELOwYh1sGLEfgRYWsow1ZXmFa8ksv2dJokWMKrVCxkaA2/WASG1E9rfjjwZcsmfMWXUIqZJFBX72lVU2+ha4+oGDnEmfihheco0hLIukkru2s3JIJ7A+NycDp0kuDChmmf1VHCwko5Yi87SGYTakOqQOUuqlblRo+a/c23xHBxPJVLVNT0Er82NImKSFgh0Ogv0b3B7bfL9cdKngWTVGysySAqQVO4bax8f/g7+Mc89lCWiqxa9pY/u3+7JgTi4t1k1Oy9Pn1Wk5qWyuoVUgZDeRhaziYvq5fYAdrfW/jA+m4mnqDA9Pl7mCnZhpSRmuTGUC6tNhpDarWJN++H9kDsq2PUGT5T95dPp9cK/AGX6ctS43aWRu1+xCf8AJjalV0asgKsq5veErPs6SNYhIZTc9eoFdTvoBGm/ofyxTyPNY/tAzylYkYyMdRLBSykAXAudzbt5w58RrpoquwP7t73HqQcI/Bs0a1kTSkAdWkt2DkdBJ8b9j4NsVGnFv2M8Mb67M6f3d0FVISSLEq1+42/cBbee1/r4xmLWe1FTyH1SQMNrhUlv3Hkzkfyx7jkkvP6KFjIK1hJUu8UdVojXUWKDSE1fLqiNzYW7A7ecGE4gVfdXGXRAVDWiOuK4OoLd7QaksSDc/jgTw7Q1MUzooiUvEkjF31BVJJT90xOo3+U7gb7bYZ4KevJJ1U92ve8cxv63698VNpMFsKWt/t0HTpbm7hS72+DvYxBXO2/TY/1xb9ozQNSqaYSFVkTUzyVR+dGZLJMSgBXcEEtb0vitlEcjZ6olASTmtfklhuIWsYyTq3FiL+u+JePamd6ZRKmaqvNB/bOXy76W7aY1Ovv+V8dluvoQHfZ6rPl0RSOILEW5jsyJe8psXaWhkGwsNpDsBsMK3DFGJs3qQkaFLzMESSZQF1fc93USuAOyKouPAtho4Cjk9wgKpUkAvvHHUEfvW+UpXRrf8EG/e53wr5FTB83qAyNbXMdMvKdx19maaVV1+C2onva+5xb5An4pomDUBen5ReTcSCeR79N1KzqHZPICkjc9iTjwTRK8EkfJXTNCxcxaFAJNmJ5SkIbH+03t5tsR4ygRKqgKRrEvO+4sbNsV7mGolLfQaV+l8U2EjGCzVdzPGBzeUgvfbeMGQH6hT+GOSfwlA7iaxolIkik+Ig+HDTJ9092icyH8PobgbX99lqXnnH+bH+9i7xpzDSIWFhrj7cw3GlrFi8C9X0L3Hp3sO9n7aZpTe3QO4v8Aext+mx/2GL2iEmgPVcc6P+j4FeybZ6rc/In+/gxx8b5edwbzR7gW8P8AXAf2YL11Vrfu08X++cTH/wAmL+Ybs/yEVkLRSSMlnD3VQTsGAFiR/F3+mFPLeGlos5p4UdpAY2fUy6TvFJtYE9reuDvGGby09OJImAJkRTdFOxDk/NcfdGFjhnOJqrNaeWZgz6XW4VQLCKS2wAHnG6d6H2yEtzo1dQl0livp5kbLqtqtc2uBcdvS+IY546eBFZyEiQAsVJNgLXKoCf02xHn07rTVBVyGSB2DLsQR5BB2P1x7kM8j01PKz9bRqxbze30PnvjlmiuRa4Ezvn5hWydlZCy+DbmLpvv304aOIclWqp2hZigd1JIF7aSTtcjv2/4HCvwpTBc1r1QBQA1gALAGRDYDtbftg3xxmEsNA8sbmN1eOxXY/N6g9vpjo8yVehPARzXO4qVDLISAp2AVjqt2W4BA9Lmwwn+y4kwzggm8oP5hfP64dp0uSt+lhYgrswbYg77+lsJvsxW0FQt9xMBuPRfx+mIVaH7DyXOMLe95WNhadv8A6WGMLdXB/hbx40n/AN3wu8Wg+95XuP8AKG8f6v64PVrkK/V2VvH0P1wS2XnIoWvZk37CBfcyyf0iweqMjVqiCoZjeBHAUL8xa4uSTfYHtbf1wt+zhCKRSNjzH+6D4j2wRrs0lWvo4hIwSRJNa22NgTcrexItse4wy+d+4LYqcdZzHHRyw3PMmNgoU20iTWTqI0+ALAk7+MMHBq/4uo/9WP8AfbAzi2mLZZPrsdFnXp7NzQtxvsbMQfocEuDm/wAX0e/9mPH99vrisaPc3IuZpna0ueF5DZHgSNj/AAhkBBNvAYC/0vhxq6OOeN45UDo6rcX2Pcgqw/UMD+ovdE4lyA1ubPEJAlqdH1Fb/Kqi1gR6+uLSU8+UwM/vAmhDIDCUItqv1RksdJ2O3Y33GKaTSp5AG8V5DWU2qSGqqZYBubyvqQf3gGsV8ax+YGLfsmYiKr/1kd/+6/fDwjhl1K11ZQRdRupF99/IO4+pwnez+i5Zr0VrCOdU7dwvMA/Dtg13BpjVMdYaj4wA7qqtf6MXH/J/PFeGEQU6rtZWsB/rJzb/ANQYGzVJFaiA7GlJ7d9Mv4+jNi3nFTZIVuOupp07f5zmev8Acxz9BIOJmvRVn0if+oxz7hGmWSsiV11r1MVIuDpUkXHYgHex22w/8Sgigq9wbxt4+o+uOd8NUKzVKI4uLMbXI1WHbYg/XuNgcdofIyXuPHEPDpkpJLw00cgZWRokbYXsbkxq24NrC4848wOqsgjiSWaSLSZGVYYSQdNgCbWcqWIDMbk2FvJtjzExnJfKxpMny1jzZ3aDmJPBH0CSPtFGmoOCe7AqQvcgjFyVKdGFsuS63OxhvcR87a3nSL/jt3xXyt5dMDCNCNKhTzeylUbf4R2tTSE2J3cWvvjeSplGp9ENwxCnng6zyEi1L8LdQZFaxIa1xYkHGyAGzJTFmIrJi0UTTMLRSqZhpQxsVA8ahuw8N6nEfFuZ0ctOq07uWEt2DmoLabEA/FkZPxtvuLW3uS4ppXmicEwxBKhySajpJJDMLckXaMSAdwfnsreB+VcC8w1KSTBXh0fuwHALiRurVpOwQGy3JDbAnHRNYb4At8JtMMvkZJYERTMCr0sUmoRhJut2GojU/m+kKLY0zT2fq0lU3Oc6ND7U6Krc15BrS0gQw2XWCl7K1rXW2CdDkLw080McxCtTrMC0UZJkmj1aEYPdVIj0nUL7XAtubtR1SiJpkLSIS6rSp0lE98Dx3k6bmV/N9QGwHbOT4YUJuacLLQ19NGJS4ZwSQmhxaUx9lL99OpSN99wDi8Op6ckzupqFvzoIkUsCVa7x3f7tr23t9MEa3KmqNNQ05DpCJodMKAapEmrGDjUenpK7fxeQN6nEdA0E1OrSKySSX/dxIAkYj0C5BVVuxupFri/nE3e7yVsCM9cGmAVIx1R7irWU7Kw+QC4ve7N62viT2fUxaeUAX+GP97G2fcs066eSDqS4SSJj2O/Qur9CB/LC9y8UlcaDZj9x5AVoiLWHOj/C9nwO9l8RMlSBf92nb/TOFPl/jjzR+OMoVHSa82dercpSVCksYcX1AMDa4uAf0J/XC7PlcdPmlByYljDJMSFB36XFz+RwK4cyiJ4EZ49bGpKMby30BVa3QwVdz3Pe5A3tgvFw5S82NVh17AG7Sb65kUts9xpjcgW2Hc3xy+XF+fyVuG+I4G90qyVIHu772+mM4YjY0VJsf3KePphWhyeB4EvDYtTSOXDy3ukywhheQr8tydrXJ+gwQHDFMZiOToAK9IeS1llmW3z36o0F/W1xa+M0kqMecNxf43zGwJsp8f348WfaSD9nTXB+eP8A3sC5eGIxTalhbmijcsQzkmYLA4awY79TjTa307HEPEGU08Xv/wAAryuW0V2ksRKgS/U24WQMwO+9x2FsUqbTAfER+atw1rr2H1GOd8B5skU00MjBRK11Y7DWCw0k+Lg7fUW8jA1+FKoLI5hcLGLvd1uOnmWA13ZgnUyqCVHcDHtHwfUzRxvHGrJKQq/EQHdig1KWuAWBFyLfrhjBJNN7mbOiVeVRzNC7k6oHLpYjc2GzXG4uAdv+OKPGGYrBC9yBI6lI1vuSRpLW/hAN7+oA84UqTh2uVYxGxUSC6qKpV+6HsV5g0kodQHkfgcQ/4H1ROrQragra+cjXDBypLajcERvv+HqMCgryzWHuAgRS2A25j9h9I/5bDFivicZpQA/Nok+vdSf1scDsv4GquSxWCN5X7BpY+ldIZti1hIFZDY7gG+JarhuW9RKI43KJGqlpEIX4Wpz81rhVNj5N++K0K27NYf4uB+zqq4PyjuP86uNeF0PuNHYE/DH59ZwDpeGipjp3hDs9kdkIkKyFyranBIXlix0+b74KPwRFFBdPiAaeaXUE9RGysttBCsGFhvffEuCrTfqa+QXXZotPnKySdKcpY3Nj0ho7Xt6A2J+l8NOcZPHVQsjMdD6GDoQe1yCpsVIsf54AxcMUsD08LEu9RPo+IoJKalQ6SBZbXLfkPGPF4fV6mGOGSaDXG7HkEJcqFa2len7x8X9cLSpNPYwzVEiRRaidMaLa5/hVbfmbDt5wu+zluYtXIBvJPqcWvYEFl7g2Fi29u4G4GLlHw/HJLI7uW0vJTwAAMW35Y5jPqLlmB2FgN+97CjU8EoPfmlZdUEGpFjjVB1RtIC62NnFhuD2xoxSTyZsmzQ2zekAHS8MiC3bcMdvpqG2JOLCySZcliNVUrf8AdsP+fGUPCECpHE1jOafnBigYBunc36iAXA03ANjiDL+DIZOVMbh5FX4VgUDlWJKKdzbSSFvjaY735k1ss5+WFFV7d43ufzB/44QuHVU1MetZWHUQIb69QB0ldJBFj3N9hhnrOEoGmlLGSGNHKEABTZVVjIwsVF9XyqAAB3xUg4beGt009QlwCVd49VlKMTqFipaysu3mx27BgkotJmYczjK4WhM0nvAkXZObOSRdgDsHYC4xmK+dRyJEyyVqOzH5Fp40uQRffc7d+3jGYhJ8v8mAdNxuUEQ5XyEBrPa6gSKAo09JtJ33Gw2xOOOQ4IMHzEW6xtdUBJ6N2vEDcW+Y9++PcZjo4oxpV8YrMlUOSwM97lpSw8KLgrvo09FradRG+2IP8KJhNNNCRHznVyCqvYoCq2JHi58Dv9MZjMKSBlim4rqgAFkjXaNSRCgLBBoUOQLuAu1j9MV5eKKq8ZMi3jVgvw1F9SCFi23U3LULq8AYzGYaVmIU4hqBGYw66TGsX7tbhVRohpNrhtDMpbuQcRZnm0s+nmsG0lytlC2LkFuw7XAsPH548xmHSgKEidLfgf6YaMymgUVBFJANMatHZbWOhwdX8XVZvHYel8ZjMRN+fwKJ393PMApKcW5BHT4YapAPqxNgfAFrHvivI9MHce6RkG3c7gEynYgAg7qAfAQYzGY5W/PYpElDNDcKaeMqVh2BK+ocm332O4awtYd++FaGVgAQzg2tcO17HuL38+fXGYzHTp7v2Bnvi1za1rXNrHci17W+nbHvMa99T3231Nfbtve+1zbHuMx1JLuSyATdet1CudPNdQSFsLlWBt2/GwGJeI5Y2jUpGYydSt8SRgwAUqCHY/KSbfjjMZjnfxoeA7nXEa8pxafUYmQEzr94dWwhHf7xuGYbE4iyTi4U8NOnKLGN0F+YACFmaXtoNiS1u5xmMxzjmOe4vc1puKkHuJMBYxh7FpLnTymjZFYpqCFjrCkkL2AAxvlXG/KiSMQ//DxwsdfcLHOL/Jtu4P8As287ZjMW4rz3A0m4qVpIpBCwLQvqvMSOqnSAaRp0i2nVe1ze19sQLxaBTSx8rvTRRqdfylImiLW0b6gTttb1OMxmHSvPqJpXZ1zcxSYB1DSoShcdtZ6QVRdrbbgnvcnwWzzNxLTVUejTp0FSrWOyK3VYdW+3ja3oDjMZiJYaoxXz3iTVPCoiRVDpJ6sNMl9KtsADbfY4iy7Nh9oczRtyCNGrbsoJ7fT0x7jMCVRv0YlyLM4zAqPCGU1TXUttZqhh4F9tQI/0RiH7SjjSvWOEIskS9IbseQwJ3Fzc74zGYPPujFn/AAgHvEJ5f9mykau/VF/d+mK2X54BBSLyydMpYnX32nAHy7d/5YzGYnjz1EgjzyRJZZlJ5bzC8V+xIRLq3g2O+xBt284EVdWUnBhJiB3C3uAWBViARYX38eTjMZj0RSICE+ZVDdDyIwK3voI8g/dcDv5tjMZjMTsB/9k="/>
          <p:cNvSpPr>
            <a:spLocks noChangeAspect="1" noChangeArrowheads="1"/>
          </p:cNvSpPr>
          <p:nvPr/>
        </p:nvSpPr>
        <p:spPr bwMode="auto">
          <a:xfrm>
            <a:off x="63500" y="-833438"/>
            <a:ext cx="2657475" cy="172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hQSERMUExQVFRUWGSAaGBgYGCAeIBweISAkGx8fGyAdHCcfIB4nHyIjIS8gJCkpLCwsISExNTAqNiYrLCkBCQoKDgwOGg8PGjAkHyQsLCwsLCwsMCwsLCwtLSwsLCwsLCwsKSwpLCwsLCwsLCwsLCwsLCwsLCwsLCwsLCwsLP/AABEIALUBFwMBIgACEQEDEQH/xAAcAAACAgMBAQAAAAAAAAAAAAAFBgMEAAIHAQj/xABOEAACAQIEBQEFBQUCCggGAwABAgMEEQAFEiEGEyIxQVEHFCMyYRVCcYGRJDNSobFDYhYlNGNyc4KywcImU3SSk6Kz8ES0w8TR8TVUg//EABgBAQEBAQEAAAAAAAAAAAAAAAECAAME/8QALBEAAgIBAwMCBgIDAQAAAAAAAAECESESMUEDUfBhgSIycaGxwZHxE0LRM//aAAwDAQACEQMRAD8ASk4clYXDR2KhlN26idVlHRcHoYXNh233xJ/gpN0dUXWUCnU39p2+548+m3fBKladE1R0sdmj1i0ovqRGctJZepikt9GxsF6r3xPJWVSHqp4bQ3e3vK3IgZUe3TuLxnt/Ff0x5HKR1pC5Jk0irIxaPTHpJN23DANcdF7AG5BAI+uCEbtGDeKB+UoWQ6jcgxsllPL2ax1k776cTZg1RaWFqeMEoATzwWs0ZhWxPzP8Nr+T2+uB8tdJadjFHYhXe8o2DxaVC3G5IF7Dfxi1clkNgnPK2py0dOpUyyX1uBp+Q7CKxAuCD337C+Ic4rTCwWSGnL6tVla5T92WDAxg3OnZxsQzWvY4C1efGQvdBdo3j+Ymwdg1+3i1vr9MFKyiqqyKBo6XTGobQVdSCCQCBqYFUBU2U9rn6YnSk02NmlJXPILxwIwSQk9QHz8wqpuPF+4/hHa4xSbLJT1CMgMC4u6k22bck3vZgd7Eg39cFchjlpiyS08hMrqoCunhJTb5+97N6WU9ri9k1EkSh/dZfhoS93jIBCxqbWa5WyMb9+obYbp4MDqFqg6o0hjZoTpYnTe9nRV3YBmuWI03JKjx3lqqaolGj3aEEjmhkdb6QqgkWl0kG3Yg3Ja30tZVTTlpHNI7RyjUoXlfERiXtMGezEhhZ+6727nGuWVhgnp4Zaafm8uGMJdRq0uzMVJYAj03tcEG3mW8uq89zHlLFVKlIRTwFIA8u8sdpUdgSZRzOw1aVPi/qCMFskq2kjhlWnorNMrIjcy6qNFFvYWYdQY33JZjscVFeWlgUz006RimFKWXkt1NK0gIBYixBtcjv+RxDTx5hRU6hqNNNOdTOzgmwlWcghZf4lAuATa+Nv2At0cTx+7J+yB5Io4kDJIbmKVplbZbMWK6HsenYE74srUM9xHDQ8uVVOyP8jc6Em7LquGJctsbaR2BxVy01Lw0kiR0ovMk2ktICQWmjV320i9n1aSXbShOPIo6qKMWFMyxRgA6pOtFQ1ANtO2pagd7WK/qMURTZc0tTFKPdImmQaoisjrqMYk3B33jIN1soKEdzvTlyWadA2unto5qlY2XWXDuAdtrJGbdgAQLE3OCcuX1ELo0i0atSxyOxJlvIsa+66rqhIWwVgoIuWBt3A3hyyriWSIe6loIkj3aUWZYpiCCUCk8ste9kvp3vcY1swt1OQvG0Cs6/GcIpAO1wh1G9tuu3fupxdbg9gQOd3eNB8FtuYbBn6ukA+ux6d+oDGUZmrI6aVGp15dQEjVjIettJVGGki3QW2PYm9thiegoqlNLKaR+ZViRSwl2kEnLBFwtk1C2k3bSTt6U5NbsChUcNsoc8y+kA/uyO6a+rc6Dbbe+9vXGS8PaWdDKQyOiWaEi5kICkEv2JvvuNr+cXsxyqraCQM1Lpj5ci6eYC/Lh5lhcbfDNyHCkntjeTLaw1EgtS8x5onNuYAZFmCDvuOthq8EfLvg1Pv5gQXLw8y874g+Eoa2ggts7EW1bEKhPm4IxK3DO7ATrsqkExkXLqZEB6jYFRud7EjbvgmsdY2tUakYA8piBJ2aNrhgwupUOQQQGDWBFu63Jn0qs4IjuAsfY7GJTEGF272v32+mFanybBfkoVpJaSV3EiGRHZdFjpXRI1gWIYWa19twRgxJxDRAyaSzAdSk04sT8e8aDQGAHMTd/IbfpXCjXZ08qIjBAEOoaQQfkWPe7H7qD874pM2xxWjUviCx8mzWB4VPLKII3BlFPt/ZaX7XPyst7HsPDHGsuZwRorvC2oxzAcyA9Ts2uPUyWSxW1woBBJsbbYo++wTxBTUrGjJpZLxgj6dSlu+2xtbtjM8r4FpnjFQs7sFVAChtZgf7NR4H3ifpiNK28/BRJRZ9TMsXOAVytUJSsN1VpHVojYAkqACNrlcEE4ky/WGswAm5oBp7i3MkJXYX/AHbL9Ow7jHsHCdFph1BuZ7p7y6+8OBblq2prRnQNZIAXVcX2uBjSm4SpTo1I4tBzH1VDKt+TFLdiFJUdTHpBGkjztglo9SU2KuW0ivURxBi6NJp1WKllFzexuVJUdvH5YMVPDyJzNpNmuvWAVULE3UDYn94QfI2274NZfw/RpNS6FlYywzSq61Lo2lQ+lrCOwDIunvfc7bb26HII5FpDepIeNXlRKhmJHuokUbrdTq0gBbgqN9wBhcs4MhczPh6GPmFS1lC2Bk8mSSOwOjc9A6bDe4vbfGtXlAJn6mLI0igiUEXjjDWbpA+hHj1Nr4ZGy9QSrGo1hq1ZD701nWnBcAjTsHaS5INxvb5trOYcORhZA0lU2qbSwWdmdo+bDEQECWbok0k31HpsDc2fiRrQs5REwWJCQG1BdhE4/fLHs2htXS3fUd/0xGVAjYRsWCAqttDBSiBmW/Lu9r2JPbFTiYvSTLFA7xwlY54wk2tCSbh42IDadS30tuGBvfY4Cw5hIFdRI4WQ3cA7MfU/X19fOHRyaxnbLIadpd1JELkczqswqI0AFiCGCFgbXvv9ceYoZTVSyGYs8jnlEneQnqmRj+79WNzq2v8AW2PMS13ZSfYs/wCF6x6GEVnVNOosu55aRgX03K9F7E/ePpjKnjCJw4aGWziRTaRflkmMxG6nuLKfpf1viT2ewlswQKoYmOSwIv4Hi2LElLkmreeXudXVNsf/AAbd74XpTqgB9TxvGzs/IcE3BHMBB65HGq4J35ljb62sLWGScQxcuVTHIDJGiX1pYFFKjYqTpNxcd+9iMacVxUizKKF2eLli5bVfXqa/zqptp0+LfXB32b0WtKkxxxyT3As9+lCp3ACs1r3vYeBcjFUoxug3EozAeR+uHz2d5nLMXgZxyoYrqAqg7yDuQLt8x74P5dQpD+yUyxkwBDUMxN7ubXNgQXNixDmygqPWwX2d08ZzHMFiPwwrBCh2084WsR3Fu30xEpKcWqFYZrVVbPm8dOT8JXUgaRcHkse9rndj/wCwMW+MKSpjjb3YAwiF+eSI9h5tq6vl/hwPqBp4hAJY9Skm+/7jBjjlK141WlDtC0L8+2k+Te5bqHR/CcT/ALR+iHhksQkFDGYb8zlQaT07X0au+1tOq5PrjM8lRqzLQpXWZ2IXULqpHkdwCbWv3sfQ41r3ZMsSRHcMIaa1mO1+UD+RBIt9cT8S5coq8v03DipdASd9Nrjf8e2Oa3/n8CX8wpTNFpIF9cLED0EqE/8AlVv0xJxOL0FcfIjkv+NlvjajW1Q8YLf5PE1tW/7ydP8AiMDK6TVluYMNVj7z3Y2PxWUf0wR3RmL3C1bLLTa4oKcmgA1PI7BjGvOm0oAh0sbsC197KLYNVMVWIVtFTFagxRRDnOTGJYY4BrvGA3QgufBJNj2wF9mx/YM3Nz+7/wDozYfKd1MVOjFuiliqB1HugUfyJH647zdNkJC9mUNbUTSRFaXVLSTLfnPYJJUAj+yuWU2UDyBcm+Ns0rqw1aRmnpz74TZhUO8Z0QyKynp2XTIG06bXAI7kg3Qb11OQSCaINux7moQ7/mcBuGc6p6ispYKcTcujimLNJYHq0RWFj+O+3fttiU8bDQDZa6nlpoZFjqJZp1qFYSEX5KtGVboUKAp1E+g84vNBVRGACOnkT3hVH7RI2lzNzAJCyarknQTuQDvg6csczZXJLqEi+8I4v2Jgdu4uN9A/XC1xetSKbMQqwGlFU+pmZuZfXH2F9Nr6e+9icb5mvOTbFjMIauKjqHeOnKrFbUJXLC8Qp2YgxjWStjYkWI7nthYrOOjI0hNNGQ5BKl2IsJRLpPTuuxW3gE/hhsz7JY5ocqSTXo5TyMFYAkR0ay6VJBC3K2vY9/piuvs4og+h5ZFL1SxR/ES7Bvd20BdF2ISZ+sWA0Akb46QimrYNi7P7QJGJtEADYdUjMSAip1MVBJst7/X6YW6ip1u7WA1MWsPFyWt/PD/U8A0XIqZI5JHKK2m0qMqPHCsroSsdn6jpuLWxd4g9llLTR1D8xzojLpeZFG8rItyYzdgtugbswtcX2tKMdgs5fzMeM+x/DHTs59mVLSvMHaZwsFTOmiVRtCyhVb4Z36tJPgr23sFXjvhyClEDU/NaNwwMjkEMy6b9OlXjkFzqjYbbWJucUnYBNc7rREi+5NpAGk6iLj1/TEOcZnUSUc3OQRAFekliSNam48WvtvghSZZM0USNXIkzIrLGY4tl+n32soJv5IP44G8Txg0spiq+eq6dYAiI3YW3RQQb2PntjjHS3X/S3Zcy7h+pHJk9+eKoeECMKWJWIBSELhgdIDKSALC+2q2KlJldVJHd6yVCxaEr1MO5hK6g4BBCAW7WtgwKCaRqIRTGE8p+spzBbRCbWO3V/wAMW8iQoihmEp950lt1Bb3iRdYC7DtqA8YlzaNQCo8sq+TLeukjWj1KiAsRpMYN16xoBRrdjYYIVvDEsVK7/a94OWVTuEkCoVWNTzrG6poAF+30wSqaW1PnF3Zj1EEkDY0yMBYAA2B0j6DAHiG3+DtEQT+8QEX2/t/GGMm/5/QNF7MuGJ4JoT9qNz2qByxpKvqldY3kUc0k+pFt7WOI874Xq4qeokXMXlMPxZIzrU9REuq+tuolQ/1097i2GLi2L9rorUzSWqIyam5IiHPHR8thquD3HfG/FY1U2ZqpKFIYyzg3Lgxs2ltQOwAK3FjY+N7inLBmkKGdcHTyV0cctW00kquxldDcCPsLGQ3B8WItfzgPxFw8aOSNOYJA6awwTT2YqRbU3oDe/nHTpIP8ZKxLHRBKe/kzIv8AS+E/jyk009A2oOQpjLKdSt0IbqfQlSRhhNtqxaAWSAaakHlm8IsHcL/bRHpJ+9b+WrGYiyqvEXMOksXj0AhtJU61a4Ok+F0+O+Mxbu8AqCPBVHFJWoJVDgI7KhFwzgbAjztdrG/bzbDbU5XI1VDMKKnCLE8ZjDx2Yk3DfuNO3bsfxwmcL5OKqqWItIllZw0ezAoLixsbfiNxjoUWSqjohfMZAbgs9S2jt5KOpA8dvTHPqOmKRzr2iUkUdUvKQRlolaRFFlVySDpAAFiAOwAPfzibgfLoXhqHaAVEoYIisbBQVPVc7C5333slh5xV4+pUSqskMkIMYJEgN2OpxrBLuWBAA1FvGL/s8ypGWadhO5VljCQlw241EkRsrH6C9hYnfxbx0w5GPJshp4QlOlNHUSKEM7uqgjWbAkSAsb2bSigHTY92wn5RXtS5tLDSypFHJMYNbqsgWPmbHr22t3NsPSZLTXa1JXxmUgO/7Qt9+7sZiNrndgbemObZblvIzhIEZSI6rQGkF1sr2u4uLi3cXF/pghm/oZh3iUNTze/rOz1AZbXigCi6lLFUlbqVQAQFK38+cGOEK7MK6GR3niig6k6aVGZturT0gAAHdif6G1DjmgMdCxCwKNcI6IAhIAk09QqJNx2YWtuOo23ZvZqv+J1+vP8A6H/8YH8l/oy3F/i2jqoMvXl1CT04jiDDkKrBV06GDqCHW4UFgbm473JBE5RVTywyGsQtG/NUik7MVv8AKD1Dxi3XJfIL+lCn/Jj3O8mNVSxwNII78vrtq3CEgW1L32845aqXu+C6NqfIqsSe8++qH0ND/kItpSVm7arX1DVe197YqScM1SQpS++Dk1EjxNekANnR52Ny1zutrAgi+A3svgMFdXxatRjBj1etpgt+572va+LWr/pQBfbb/wCUxdPU12V7E8F2n4MmoKGuMNUro8TM4albfSjiytzOkkMdyD4x5nzVcFAKlZ4X00iwlBTspWKUJc6uYQWU6d7Yn9p3DAqITOZuX7tC5CaQdd21d9Yt3t2ODaw8yjWFu0lKENvGqEAH6kd7eowa6Sb9zUB83NbDV0bRTU0ksoNOuunZEUKRLc2diTcWuBhepOH8xyppKqP3aQNpWRhdguqRSLghSOvT2uQCMOea1Guuynax573/APD3xaz9f2LNAO5qk/8AtcMJN16/9M0LU+S5vBFSwiWjGioVY2UOW1sZB1kx2KdbAi3YgY94myHNapY6Z2oY0mZmIhEi6mRdd3LIW8X27kC/bY7xZHTtm+WtaT3kSpZrjRyubLcEd9ert9MYq0/+ECOgcT8l+cWI0kchBHoHe+nv9cWns/SyRPr6bNGhgcPToKSc0ytGGDBrikJe6EFDYKb7kN8u9sV6nhjNDLUSNVRl6J+eWu3ztEsupPg99CqLGw6QBtvjpuSojRVEcguJK+pA/EStMp+n7u4PqAPOKWYtdeID2+EP/kTjf5GsLzY1CS3AWbU0FSq1UIiYPJKoZjqNuq14diwFtrA7XxrUZRnSzx04qQ7VKOW0k6QhbVIXvELDVIewO5sPAMmej/opR/6wf+pPjqOr/G1P/wBjk/8AXgwubX3+xjk2ZZBm3NhiarjlWq50Syo10+ITJKjHlBuoqTspFwQCLEAdxRkGYyQzyVc6yLRNpILNclgnUvwxquGXqYhjb6Y6TlX+T5T/ANsk/rU3xtx+I2yrMZE7vZX/ANKKVYTt/s2+oAxl1HdGoC0UdVyYwI6e2lT81Tvtte0JX9MLnGEVQtM4dI9B06mVpSVGsWPxEUWuADv5wVoY4mhRhl17opFxAL3HezS6t/Q7n88K2e8YU7RNDTU7RGQqJOlV7MDbSpNzcW3I8/lzgnqx59y3sWp616WnlSCvdljBCBXgPZtOxDmQAgkjT2HpirwbPK8OkS1SrHICoiUMoNiwO42Ic6tzuLjzcHuMlKU1Tq5cQcdKHmwMSHGyxPqBHkqD479IwB9nkhCylVQkMty0c72uLD9yjAX7b746WnBuieSzJmUzV7UnvE5hnC86+kNIOSAxtpNrqtgPAt374JZvk6HL5IhNUskKF442YaQygm+0IPZm21ecU8vpCM3l1CxSAturrYmNV7Sqrfe8j8NsMuVS833mI/e+Hf8A0oEXb6Xv9L45ydVXZCkVMmrpqiiSaWrqzIRJJsyBdUTM0ZtyCdmQH5u/pgbwXVS16VhqampbXy1cIyjWpVxZvhN2AsLW898WuDWIy2MXP7qo/X4mKfslB5VVb+KL/dkw3Sl9f2HYMVNUDVQRpXztI8rxSjmxl1RVLjYQjSdY9Djer4dhdIqZ6ipKouqOMutlVei4vD41W3PnAzkUy5pTtFJqmaom5y6idJ0k9iotuW7E9sNE8kZmQm/N5TaRvbQZE1Hta+rT+XjA8VQiZHw9AnPjklvMkgEYDhS6FVYHQVJvYm++1vpjMQ5hI5zJ9aqra+wa4sIrLYkC91sdwO52GPMEm1yKGai4DpVSKZ6qen1KvXz0jsWF7Big8X2v4+mC2Q5GXgWX7QrCC0tmaaN1CxyMoa8kTbaVBJvbue2JK/Lqeajp0rZRFFeI6+YE6tBAF2Uj5Sxt9Mb8GKhyuFGNo2jqAzX+4ZJAxv2+Xe/bBdxtmrJzj2nMhrE5dQKkCBBrBiO+pyVvCqrcXv2vv+GK/BWV1r856SVYwCquGBIbYsNhG42332O59TipxnQU0FQUo5ObEI1IbmK/VYkjUoA222tthuhy2jp1iidFUSIS0pZw2ocve69j1kjsBp7Hz2k6ikvwSty7QUOaal51TGIgwDcqMCTvtoJp7A3sb+mOfwZcVzjkx6m01RVdbbmzkbnQ25/0SSfBw1ZPlUa00DMOc002jXI7Gw1SW0i+3TGPQ9R32GJ5+E6fk1WmP4kc62kJYsAzQyW1X8K7Lfv5xMZ02v0LQI40yw+7ySe600KrIigrTzQuVIOllLhUIYggqFDdN7AYafZTU83LjDGycxGkDLYkqHHS2xvpuSL2NrfheeTI6eSomVoBIscKOEZ5G6i0521ObFlVV/TAvIsphZKmYUBilSYKsN3EijlxAgFdLC5LP284HJONBWQjxTJ7rkgjlZNTU6QqBfqbpvpuRcAAkm1v1AxX9o1O4yjUwAUtBaykfdO++IoOEqaWrnRl5g5MNi7sxiL61OksxI2AezE2xrRcOQa6COWBSWp5DKraup1WLduruGLenf64hUq/krIF9i0ZaeqsL/CU/KT/AGi9rYIhW/wpGw1bfdP/APV9O+CtJwdSiWYiBNLtHo+awXloWC9W4LE974XYcviTLo5/czPKYzdl1al6GPMY77KQL7Adt8W5Jyb74CsDL7ReCJKxTOX5Yp4ZDYxN1aQ0ncnb0xeqnMMOXSvYDXTqTpYdLwNGbm+9tWr8RihTcK05elYwrYx6ZFu9iWVSGN273DD/AGsVcrip3pJJWp1b3fpe7E6ygFyN7Le/ocCVpWYucdTyUjUkyouuOVyNSm19Nj3P/HAeq4szGrgOmJeUXUMY4+5DKQpJJPzae1vG+LK0EHIhk5IkR1Z5CNTsgJJFgDfbZCVtbvgfleZiOC8MUskSVR1yLAzBYiUt1DYOdIBB+na+OkVSpLYGFajizNWvemUcpkka0R2OrUt+vsSD+mB5q8xWterNN8UKqMNHSAyiNdtXm1gb98X6iomZXHulaDeIj9jbZlkkYBLiyOQ6kNvux2N8QVmbKLNyanluY5w5pWAdYizySICbKAjKSy7XLGw1XKm9qD3I0zrMuXcU/Sk7VRbl9n1OWv1fKDrFvp3wOm9oVQ61S2itVLoksvjl8np6tjo9b74I5/mZaKpMlPURE00SsXgZQGNQXBJOyq1jYnu1x3vjo0OVI6BDTwtCae7sY1uH0RlRfuLgu1/p3Hl1JboDhOacTVBoI6EiM08bXBCkPe7MNRva13Pj0xbq/a3WvUw1F4kkhVkGlLKysQSHBY3Gw7WItcbgY63lvLXL6aSKmjqabkfGjREaQtpQ33O5B16xfXciw2xT4Qoqaeko6t0hCUSTiYGNTrCoNJay2JCAN57+cVa7GOY13taq5JqeTTTxinYtHEkZEeogqSQWJJsT58n1OK1d7SqqWnqad+VoqXaR+k3UsVYhOrYalvbfct646pkFbT0uXUNVIkCLVzual3jB2fmtYWG1iqqNrW8b3x7lXDVPWUOaLQRwOHqW5DaQAOiFiFYrqUA6thtjXHsYTT7QaG0TETcyNFUHRsLCx2FQFI791/HC7nub5e8chhhIlaxDFCN9QLXPPbuL+PPjHbF4epzmzvyIjyqTUg5a2DGeRdVgLE6Vtc4pHLYZqrJKh4IeZUQuZbRgK16cSbrYg2Ym17keuOa0xyrKbexxPMuOJ5YniCwxRPsUijCjuD33PceuLvCM7CnmCNFfWDpfl/wlSdUki2XSSOm/1tjo3BWTQ/aWfS8mNmp3IiBQFUuZTstrD5FG3i/rgxT8N09VV5VUywRa5aVpHCoArNoiYEraxsZGtf6d7DDKSjhLzcFZzrIaiGKsqnM1OByo1F9Kg3AJA0uV1DTY6SRc4OZRxHAZpkM9OiRFAjF9nGm5IJexswt02wVzWphqPcTLRsky1yKJRSlYmj5xUDmEaXDR6dt7ntglBQQx1GbVKww8yGmiaO8YKqeQ8hstrbsoJtY7d8TKCbyKkK2V5hTLDyzUU6jXUL+8X5WkcAjqtYqbj8u+IOFZKWkeqjjqYdB5JDPKpudL6rEEA2vuPGGOhSgrs5pJKYQSH3eQzhI+kPYKpZStr3Yj8h6Ys1OUwPmeWzrDGFnpJjo5a22USKSLadXxO/0waUrXc1iPPFSrWR1EdQrM07M55ilVDK5JsACF1WFyfPfBD7ZhNVGxmh0iCQag2wJkQgE372BP4DEFHUxw5nmkZlWBGmIsLq2lXe5jsCp0g7xMpDg9tsWsl4pAMGupYgU0CnU7fvPeBzAf7wjUFl8qtjiZJ2Ni7nFUrV7OrqynTZwek2iANjexsdvxxmDkubw+706idLAoALkaCkbpJtay3Yjbz33tj3C77CiTjrNIXy+BVlhL64iVWRCQBG4NwDfuf1wY4NrqY5bDFJNAhZJka8sasoZ3HZm2NjcXHp3xtkup4pWp4IpZRIEjV1QKWWKBSGOxt8x/H8Ti5wrCXpKU+7wszSyc4NGhGjmS69OrcsDpte+18Rfw16m5OV8eZJT0s6xU03ORogxYyRvZizLa8YA7AG3ffDplmcQF6eYTwKhUowLqp1ExlQQdxbS1ybeO4ODGW5FBUUmaQwxLpaqmERCqullSJlALbqvMFvSxOD1HTRfaNaWhj0rBC1jGll65ifp27/hi5NSVPglYOeZPXQSww/FgVoKgs4Z1Ukapflv81w6kHt332x7lGdU0tTXqZIhEXiKF2VQ4VNDFdVrglVP4Ww8ZtkscOV5hG0MesR1cobQlwrySslj3G1gLdrfTEPG1E60dLyqWn5JMHPkKqHU82HRptudRuDcdjjKMW3XnJrYrZZmkBrMwvNAo0wojGRACRGwJQ3sbMb7Ygy+qjhp61ZK2GWbmBhKJFBe6Qm673Nt1Nv4T9cP3EvDscf2lOsEYVqBh8ibOgl6rDtdSBcfw4A5txYPsGOu90pRJMShAjGkAvJHdT81wFB/PFKKe3oawZVZpTJLWvHLThjRoylXj6pF5xFt7F9lFu+49cevm9KayjcSwBGSUteROkNyiA2+xtfY77HFnIsqpxQ5cDHTGZY9QuIy5eWKpKa9Y0td1j0hid+4G2NYZ1B0vDlxb39I2VRFosafmMokMdw3O37aQ/R8m2F9JPkNQOyLO6c+565IFtC2q7qLENEgDXIsSLn8ATijl6rJl0CrUxREJ1XdbkaWDIRe+5I/PDHwxRRjMcxBSGS0UJtyYhpJQkh1VjGHHZ9BsTewGCdPQRNUUUvIiDSQylgsaAH4UTjp7bMzEX3374ikpNLzcq3QKpc0h1xrzYlBhRrllsGDAEE3sDYjb+6TheyyuiTL64M8YJL6QWUE7LbSCbm/i2HjJVUR1XIjiMi1cvOWyBinNYBbnZbrp0kjTsR3vgdwkYeZmdQ9Ly058MQhkjQmNidLbHZbvJfbwBiqSsLF7haqp+XA6TRIul/eEklA6rEKQr7A6grXW11v37Yhy7jGiipqxNdjzajlII2syzGMKykCyhdBJBsbWtfDZluURwV2dTLCnMjVHguikJqheTYHYXdR29LecWaamhlzKOQ0hjdqZhIJKcIHYOnUFbYkXI1d+2Mmrb87gxdovaBRGpDnSE+0Z5iyxSm0Rj0o9je5cgal7jwFxTPFVJoW88p107I0ZiOmNvc0pgL8vUWZ1O4YppHa+Gyoo4xLl3NhiWcyvsqLZl0ve9tj9zv5vbEk1K/2jEslNCsOiUxFVTU+yXLjtt4/E4rUuxqFXi/jagqqeuSOchpYwsYaJtzFUySqAQgADIwC3tYW1b3wJ9ofGlPPHRrSy6tKETAK6fcjUX1KL7q3rh6o4SK2oappYECQAoFRDeMSOQ7A7BtiDb0GN8xyeGKizJRAmopVyg6I7qGV2Sx7gCwsF7WxOuKawamUuGOM8tWKCZZVhZIis0KREGSSyWY6RZmUq1j/fNyu+F7LeJacZfmUTNokqHYxR6WOzWuAQNIFtu47YaOLVkjo4jDSQcq0QnkKIGXU0QQppO+olgb32wVzvJEBq5BCgDUroehOlk1kEAdjZu4/hGGM4vJqYr8LcW5d7lRQVUyxNSOXZXiLiRfiBQLKQdpPxup23BxTm9oFC1DmiI3JknnZoEETL0aYVBui6VvoY2v8A1wTruIdOUisFLTFyCpUxLptq0XB+a9hf8cciHCdVcjlG4MY+Zf7RDIn3vKAn+tsWqttgdhPtPy/7TZ+beGSnMfM5T9LiZ3FwyBraW7gGx/XFaX2gZdHU5XGs2uKkjdZZhEwViYRCAF0liTa52IFxud7chqsgnjjMjxkIG0ltSmxuwF7EmxKsAexsbY6RwgUpcrhnYIqyToJZGQHo5xVrndrBV7AW7+uI6kYpX7CrCmWcY5TDXVpWdmjrl1tK0TWik1SDSF0BtOl7337bkX23X2lUFPWZfGr82CngaKSflkAkoiAhbaiPhgm1/m2vbFXLBTAZnWUccbFVBR1QaUK0/McKrW0gyXJsPFu22DoyuFc01chLvSFnUom7LUKuog9Nyp0k9z5xDlG9vKGmDMz45y1IYIY6nmNFWxys/KcfD57TNY2NwgbTbzbYY0puOstkqMwieYJHVQRok3KbSGETRNcFQwN2vcgA2O/bEsuTw0y5dHNFEFWadVLqnUbSGHUT32KfNtqtjzOtXvNDHNSAk1a8ucLHpMfVaNxa4bQVurbEqSL4dS7Gpk1L7QMpirtSSRpFHTcrUtOw5jl1YkBU7AIBdrbttcXOIovaRlz/AGdIXjh5QkEsaxSWQNCUCqRHuAwUbX/ljyUiKTM3WGM8tVdQYktdaMONvQkXIH1849+yIkr0IhVdVO+qyJvaWKxt2uAxF7XtYeMTrj28odLF85rRfaks9NV7Tw1JLveMJLIGCKpKBrbqb2NsG6jialuZEq4lEc9TIOttyyMqERWCyXYkgkg97bOTiPLY5ufWc6nhVxHHoVVUi3xihNzsSe/0GJhSxe/RjloJTSs0oVFA/eRWNvlvfWL97WvjNpv2MkUeIM+pzTTxpUxOGaQoiuSSWqecGta3yE7/AIjGYhzGOVpKszRJHpji0BAtihlk0s2/zHe9vQemPcVFpCQ5PnlMaOeConeIyzOxKI5YKTGQQQjAfL58eMXcv4to4YKKETMRBVFyTHJcRhprMbR2JIdSQN9+2xwCy/K1i5gqTEvMhBTVpJW5dbgsCFNhquPVb28XKfKqG8F6iAco6idcJ5huGtJcdQ8W/HA1G+QyMlLxpDoqXgaWQnMFlXRBKdcfwQ+/LsLqHFmIPbbcYlruL6VqjMUDyFpqRY415EwZmAmPy8rULa1NyAN++xxa9neYK0+ZRwuAiyxOvK0hLNHpOnSNPdPGJzl9+I45NTX9ydr7XuHaL0t2ONi9uAKnEPFcEiV4HPDVFGsMKtTTjVKeezILx2v1Dc7G30OK3HWbUUtPSSvNUxyUxj0qYJkRjqj1By0NjYISLEdvOGjiqsYVmUx6mOuqZt7baImXbb/OYE+3a/2VuzH48fe3o/oowwllIGiF+PYawZvFAZZhLHan0QTNcvT6CpsnR1r97SNyb98JvEeZLDw9TUMoljqlkuY5IpF2EkjbMyBDsynYnvjrEdEmWUMogB0U9OZNOw1sqsSXOkm7Fdz339AANmo1zTLU5wOmphVwh0kIzJdSp0A3UnY7f8MZTS2WLNR8w0uTTyrqjhldb2usbML/AIgYryUzq5RkZXBtpKkG/pbvf6Y+gPYqjfZQ0u62nk+XT/d/iU45fxqCM/muSf2lNz37rjrHqapuNbA1iw97JgaQ1fvMc8QkRQp93mbsWv8AJGewPnDWnEcCVVLGDMRFFICxp5QTeOONbJo1n5CSQth64e+Isw93hlmZ5SsYLELovYECwuoHnycIWRcTpXZxFJFzVC00inXpBve+2kkW3xxT1tyorbBUps8o0duaWppzVySJI1M+qeNpGYICE16WVtBU9trA9hdzPjimihrJXie8tQumOenlCuFWGMMSY9I2jaQAm9wu19sEvaLkRl9wqASWp6yIEm3ySSKD4H3wv6nGvtvpi9DCuom9Ug3t/C/oBisNr1Aqx8Q0tRU1YheWRKiBFMiwSsFZRJHYqE1A6GDdrHcXGNpuJaeCqp2meVFSF4y0sEqktqjI+4bkhS1xfuL2OGGqjXLqOTlL008JYILDURYXY6e5O5PffvjempUzKgXnKdFREDo2IVmGxU6b3U7gjfB8KzxsORKyriSBoaHQZGEU7lykEzBR8Xe6xkH512Fzv9MSTZpSQV61hkqdDLJzS9POEj2QJpvCD1G48/l5Lew+NhldtTC00o2t40+oOAvtV9pUBhrcuIqDNslyI9Fwyve4YNa30wrMmkHBplNbS86uenlnqEnp3F+VI1pWL9AtELCxBF/XvixPxTDUisRC7NJQiMIsUhPNKyh1Nk2sWUajYb99sAslrjT5Tl7rzSDMutIlBZgzy6gB94nSNifA9MXosw5kddNGJoixUnmKEe4iXdhva5JIN/N/ONat4GizxdXUVXFEOdUc+kQMsSQTWJ+Hfm/BPSNGxuO/4YtVfHFPJJWgSSmOoQe6sYJbSMYTG6peO99QU77bnEZqBHWSsGIIp99gL6ZSbHbsAMD8xqEomy4O5EcbTxggBtIKALcAXsAbE7+cQmsKvNzUUa+pC5RHSMsgqCxtGYpAT8TVsdOk7eAcDlz0CUkU9UxVqfWvJ7GKFo/U/MCGFwPOGDOeYJKTqWWIzBlkBOoaiSAbXUrY2DL4ABAxTqp3j+0WVmDBUbULAgiDY/L6jFvPnqKQn10wmp2p44aiSZX1AcgLoXW5JslyqtqUcu2lWBsd8OPBWZQ+4w01Qs0UlPOkhBp5XDLzDKo6I2te5HUPAIv4IRSE1yEXI93YGwF7e8/hgTlckl60msWUgRWnTSFX4chBIX/qzud/BxLna+5qLtLxXTyz5lSussAqFCxH3dybcjkseVGpYfxjbte5GCEnFkDZowPOVfc2RSYJruzS6yVQR8zSALaio3B+l/I1LZpTFtR5dGx5p02bUwW6/TqJ3A7m225qrI0tfQTkkGSkkFxba6cy3bwXbvibj24NTNc04pp3XLFqY3diSJYXpnNmMPKuA6BXIkIbpud9t8W5OJKVGp6dGllZapZiBTzDkxB2kACmPVpVW0LpHY+BYY8zVm0UoMjTf4wT4l1tHaZgFIIDFhfl3Att6ab0qe/2+/Uf8iXfb/q0+mKVMDat4gpBNXrPM8K1CoqM0EwJX3UQMwUxg7Ncb27emNG47omrUfmnlxwOusxyWZmkjYLYJq+VSSSAPGK1RlwqK+ZJ5o6wLHHy7AHlaq2OMxnT94KzA33s2DdTwjQKDItPHoCzysWjLBRpjlUFVILBFawAOM4xxZrYt5TndBTvWBKh3WeMaS8ch6/jAqPhiwsyd/XvsbXRxjS8ynbm7JTsjWjk2YtCbW0f3G3G23fcYnpuFqORKV46cEOdajS12VlqmjDnUdd+Wg0WBFu51Wx5UcIU4WRvdwOXMkTCx2aX3VgPpp5jgDwDbGenm/MCgOmY0kbVPLnkcTKhuyPswkdio6BZQCDv698Zi5U8OxqiMKdVUSspNm1NvMBpIJDJ0W0GzIUG1mvjMc5OF8irJaCWFBJr0InuguoHL1jVIXCq0nUSCRYHe/jAqLNsnLAe6yN9ArEn9KjF3Kq2j5t52pj8FApkW4Dam1Aa4lANreu1t8M2X1ylvhVFIV0toWIi4baxYLNYgeQACfUYrbuYDezbMIlzWsSFGhgkhukbgqQUKHcMxI2LncnvjoUSJ7+JdS393kS9x4nRh5/vY5hk9U6cSDmsjO7mNmUFVOuGwsGZiPujcnfHY6SxJPnU39b/APDG6jpr1QJCTxXWhs+yaMNfSHci+3VqAP8A5P5Y39usgOVGxB+PH2P0fAbOq0vxZSLb90I0H5xtJ/Vz+mDvt6//AIr/AP3j/o+OiVSj9CeGH+MKlTRZhZlv7rIO47hXxLwJVp9n5eupb+7w7XF/kGPc+iNRR1XJ+JzqQ8vT97UrlbfjcW/HGcP3pMugE3QaemTmXOwKIC2/ba2PPdRrmyxU9jMijLCCyj48vcgfwepxy/jY/wDSCb/tKf1XHVvYa18r87zyf8uFT2gezmoSukzEvDyWqYyFDNr6nVRto09/72O/TpdWRL+VHW8+EDRyrOUMRBEgZrC197kEEb/UY55klLSxZ4q0nL5XuzHocsNW99yx37bXx0LjHLGqaSohQgNIpQFibA3B3sCfHpjmvBfCktBmsSStGxeCUjQWNrWG+pVwwS0sHudMqVjlieNnH3WsGFxZrqf+8v8AI4WPa/MppaexB/a4/P0fFqtzPlZrBGf/AIimkQf6SPzF/wDLr/O2B3tzqeXQQP8Aw1UZ/QOcEVUkL2C3Hcg9yrtx+5f/AHscyyv2q5hTwxQxUSSJGqqjGOUlgOxurWP5Y6nxNC1TR1CxdTSwHQAfmvZhY9txi1wvqpsvgWboMEIMgJ2Glbtc3tt2OKtKOVyAtexSpH2ZqYhSZ5SQTbyp84De1LJMteGqlUQitJUk81i99S36Ndvl8acHPYnJryst21Tyn9SMLPHXs8nearrA8PL6pLFm1WVbnbl2vsfPpvhjibNwKfDfHsEFPDT1MUpankEkbRFdyCzLqBIOxc+TcW7Ylyv2hRyTVYmhblz2K6GBZQqiOxvYG6gG4tuD47LeTcr7SpOfo5XNj5mu2nTq31X202732tjriU0PNqxNHRqwA5gQR3EFqjSZBpGhieXfR/mjfFuEbsLYp1XGsck07tE+l4TGout7kliW3ta57C9tu+KS+0pI5KNxHIXg1LN1AatUaxsVI3vcatxbfHQBTUPMiuIQjRMJOmPpk/ZlBH03v+b/AFxWlSkUQnRSaWqolW6REFmqZlqBuPEJS99l6CLG2DRHsa2LFRxxTtyOXFLoWXnMWK6t2LkLuR3J3JFsUarjqnVqgPFKVnCjuoIUJy289/IthxoUgMMLWo+Z7wHe6Rg6GnenK6dGjRo0kehu1hscSUCU71MfRSlr1AtohA0LWxq2xFtqcNv306iO5xtETWxGj9pUQqTKIpAvKKDdSdRl5tz4AttbfEuW51CYqpaShqCk8fL6RqHM0yAk3Yn76GwPjDfS0tCI6Rokp2m1IrKOSLgxVBjKEgjmbgDULM6xg+oGSQhFr9E0UQWrIEsShUTpi6goYgW8i/e+OcoxSwik22Rx8ZBXjlNFWW5IpR0jeUSXIBv6rpt32OIoOK5GanaWkq2lpwyzFUUXZ4mXYbae6tbbb8sXuHDzaOMNIHbnM4kO+pknMuoD6hSfwJxrV1DBM2dCQykMGBsR8BbEH1xztXVebDQNq+MwzxU8NHVBlqFqHVgNdhIZX0r33J2OwAxZHFMYrY3GX1YqOUyybdbRlQiWXVYAMO4Awcrov8Za/wCCklt+HO0gfoTYYr5exkrKSfsZKBgfG4ZJP5cy35YU124Mc94vqElZKilpp6dZCwkdi3xJS5bY6iL3HYW3HbbAuoy2piVWkjnRG2BbUAb+O9tx4PfHVq+kXVSBd1asMigdhrSWUW/M3B/DFHP2mFLXi0TxavMrakssJsE0FdiNQ6h8xP49I9TgKOfNlNSlg0VQtmCi6uOq9lA9Dc2A9TjJKWVAS6yqCbksGAJ73JO1/qd8dA4hcmrg/aAoNUn7P5k+Meu9/u/h4wP4mUiKq31XUAr20XVfU7/xbev0vgj1G6NQsyZfMi3eOVVG92DAAnzvsCT5848wz8ay3Q/Gt6wf9Z1fN3uNPpjMXB6lbBqghkOXtLKHZTUFKZeWJXEgW7sDptGQvykWsxG/k4NNlRUkrRUutxd73tcAAW/Zzfb6Df174D0eWJKNM2tXNKoR55epSXkAZQJAtlFiF9ACdyTjJOEIbUw95S8ZJlYy/vhcGzDn9O1xt6nHnddywAuWO+bTFNFPJC6SosaalDDRYAEJt57C/b64Y5OK8yD0/JqaZ46hmGv3ZV06RrJI3JGkE+twQbYHZJFGma1qxhVjCoBpNwBqjvY3Pm/nFnkamy9mVozqkHKGygmF9gp3vtbvfe2Fy/H6NRRzTLKhasZjHUq06zqjlogAGJWK4W9iAGAtf88GOLYKysCUtRVxtG2uS60wUhotIHaTe/M9fGPcwT9mnJFr1i6drd5YbEX8Hff8cWquoJabbdJY0UjwJWhB/Usf0xtcseebmpA7hetq6BamFK1DDT6T8WDWAGTmkraTUoG/SCR3IAJOBXtB4kzCaWKjlqIhFMAfhoY1O9rS/M1gR2uR2NvQrUhlkzLTZyBFZGXVr/Z/lIHe/awwu8VU7RZhRvq79gZuUFs5G0gsYx6nx3xUJNyz2/QNYLPDeY5vQJDTRiOOKSUBWZUfqk3B7luy37YPZ5W5hPFFHPUBY5KiBW5lHyrEvcMGJsdJW5HphelpaaJIpClGh94hLt7yanp0uTqAUlUvbUBe+3e2JoaikaWkjp1o5Xaopxy1EoLhWOxaWOwBv1Hcna+q21K3JOvt/YcD5m/EdQkWsVqp8RF+MlKVId9BYcmZmGm+ok7WB/ILW1dWJoqk1dOZQOXH8K2sSFL6RezWDBrjwPrjf2n0ciZbUa4xH1Ri6O7631qSzn3WNSdJA16rHSo7i2BWaTArlh/zkd//AA4Ti3uqBFvPYal6qld6yDnxOOXpisV2Z9TJe5Xp0/ninx0K+qptE1TTyxJOivoi0MjE6LnbcDWLi99xglmkqmtgtAbgj4+9iNDjl9rbd+/jEnEUWqnlC9GmqQsBY8yzRXJJ3B3B2/gHriNTwNFXKp67L4pIo6uGdYE1cuRDdUFzZSTcbAkAm221sWc3jrq+ERSVEUfNTXyUQqGG1g73ubFlFu1z5tcZnsOoZgqdDCm1FxuWBEp0kNsAApW436j6DFiimPvFLbs0G31u8Fv5Y5/5Hux0lHg4VlNRRJBUwxJIzMEeLUdRJuNXn5Cfw9caZxn+YNSVXNmhIVmgZFi3a+lLhvAOvv3GPcmqrU1GW31SFR9LtOdQ277W/wBrFHNY3NDmA5hZhVt1EAXuYbbLsLbbAeMXrt+4UL+ZezBxHUOtQkskCcyVFjawFmOzfgjWuB28XGJofZ+kUbOKyF03tIB0tYGwU6rXJBA+u2GHMslFUlRFUqi1EKX5sJbSdnNluAbXU6oyDbVdSN7DZmH2Mlu4dfy63OKjOTW/JmkRNwCwRrTKZVj5hjCN23+9+IK9u/0wbyDgmllp8tkamVi/KMjEONesThgTfS26IdKgFe97NbHtdQ+8I1PUhecsOsSxE7i5W9yBY3Fyu6kXO19t8p4TgEVEfdyyiFJWk5jDmFqeWR42vIB8yrYqAFFwTviozb3YNGZTldPJLRRvRQ/Gnnie6yobR6bdLSEq25uDe1vxxHlnDlJMtLK9HEFlpTK3w5iNZqI4wARJvZWsFBBF9RuCBgjX8K06H/J5GCyMOgvqb9tjjspLgajE2nuLg/nhf4p4dijy6rljhRZFmjCNGtQQsbxRSXUM1ork6iJLhblbklTirQCTWcHzyVdVHTQMUhmdLXFlsxAXU1gTb8/OCnDVXJFHJQvRSyuZNUiatFgdAswK7XIFmuO4xcySsdcsUjWzGYMADux5yXsfU9v0xeeuZ0rXaKSFhEgszdV1jk0tcfy9LYiUm8NFJUQjNJkaOnjy6VTDK0pQPf4T8xdK9B2tJp1XYXHbGlJxDIVl1UEskdY6BRzLarpoCghLnVoJFrdsMEcxM9MNuqnYE+bK0Tm9/wA/1xtl2VgLTIR1RtTuQPA0Sjv/AKV/0xx1LsVRS/wrqnnqD9nTF1jRSA4umrXKGf4duq4YAAbL5viPKeLaiRomWgnlkpQY5irjdyFDXHL6btHe2+DNOh/b3Ck3q1i2BPSgjibt6Asfp3wPo6cK2ZEsYlOh9Sg3XVAWLADquDci2+2NjsAKps9q9NLTJQymooykjBvvRqGjF10ggFXA1XO9zi5nedzMstMMuqY5KpSRrbdmVVDEDTYgIg7Eb3NhfDFTXbNVDJZRS2U3B1Azi+w7WO1j+PnFelkLx5UWJJOoknck+7ybn1O3fFalvRqFvM86Msry/Z8okpZVd2LgmIK3NKmygC6ht7Hz+GI66umm5sXukqvVIOWGdOyoqk7gX9e47+cSUsw+16+FvknEiED1C6h/5dY/PGhzFRmy676Y1MPQpY3KG9goJJ1Nb8saq2XF+e5ihnHEUMysvICyAkKxkBKdV2AAAv2tffGYOZlxBUsrxGhZQRfUSflDDq+S25sO998Zioypbfc1WW8uyGNnBemiYx0qmNGVlBZ5GuWEoO9wQDYix2GwwTTJEj08ugp9UhvKNSdBAC9N4SGFuqwCC/1JOErKKqngmqBPJMqjSqaHkBNiSQxiI7Ai19u9vODtLntA7qoqKwsx0qBLVXJOwA37k7Yhp+pgDVQiDOJIoi0UbSaSI2dNigcKOWjsBrsQAh322xc9olNHDFE8clUZBJdWlecEdySiyU6C9wvUH1fTyK8MZGeBYubfmEDmK0jkGHqBEkiubi4+cGx2Owxe9ocrCiVRHPGhmUkSUksQYhX09ctRLuLnpAF7m/bHZLK+hJYyDh419JTzVNbVuxcsFSSACMq5QEiWVW1WBbUB2O31WYUqZK2rpxmBXlsxEkkulZWha0fUWCgk2IN9sOnA8CnLYC60j7OAHhUvp55Om71kQJ5gD9gNItcnYrfC07fbdW+gM15+yvcEtYlRCszKRfa2oD+I+adJOgIM2y+ohljC5msz1M3LLRS6+lQqo76XJ8ldJFwF7m+1KiyqpNTTzSyxzkSogHMEzbnYCMOGIv4BH4jDLx5PJLLl4ZCPjEAuZNdzo2tUUydPkHSy3J2xWMAAhZ6RVUTQ3DpEoa5OzPytj5I2X1DDYc1L4bE343ilNBEhDktJHpCie26sADqkaIHtZRv3t3N1fJuD6uOpgaajnMayKXBhLXUG7DSdm28ecMGeVsCwRNy4LrNCxdGpdQUXLWWnRWa/nUSBYecMNJxTT1cp93MpKks2qO1lN18MfJGJUpQjgqk2ecYBJqFoKWjqVchAB7mY1JDhibiQhRa3SB4777IUQzNpFjKTuacK4TTugIAU2ttsotf0x07NczhpoOZKH0BgtwhJubkdyPQ7/wBcAuHMxhqqyskh1lDDEN0sbhrHa5wLqOro2lAxoczaxKVFwdW6djYi/bvYn9cQzTV+vktztch5nLK7sRvqtb+5f/Zw25rmcVJCXl1BSwXaO9ibkdyNuk73/XAak4kgqs1pnhLEKjKdSaTfTKdhc+oxUJ2roGvUp1FHmr8y6VN5F0OQm7KLix27dR/XAupbNKeHll6iOIDSNaEWHawcrcC2wFxjqNZmAjSSQqSI0LEWsTbwLj+eNqSvWWNHCsUkUGzDuGG4I7H09MbWuxqOQ5Q+ZOEip2kYQ9aKljo3Iv29XP64IvleaFJI5RUFZmLSIE2ZjYkmwvfpHa3bDFwlSLDX1sYB0qpC+duYtv5YO5nmscETTOrFVZbgbGxNri+22KlKnhGSEPMcxro4+XMZkVhbrUqWHoWIBP5nAeozqUQiHUzIT0xjybm3i/c47DURLIrROCY3FiNJ89iNvmB3B7gjHOfZnSjVPUOGLoQitYnRcEsR6HYAeg1YF1FpbrY2nJWjy/OWiK/FCFbEM6K2m1rdTB7W2t6bYoZgJ6RFjm5qaQVVSzWN9mC72sfNtsdHzXOxC9PHoYmpcx37BRZdwCDq3Ybbefpi3xFQJU0c0TKfkZk6T0uqllIPi5GknyCcTDqtPK3FxOP01JX1K64xUyoX1XUuw1Lbfv3AK79xtiSbKsyYMGjrGD7sDzDq7AFh57Dc+gw7ezVwKFdifiy/dJ7iL6fT+mCk2YJHUQwsj6pQ5QgbdO9iLX333/8A3hl1WpNJGUVRz3K+IjSxciopmbS+tQWaMg3B3BBuNSg7W89/BShrKty8hoZJIKhVAVdQ6Vuo0tve4LAm3fta2GPjzLlky+RmB1QnWhIOwaXSwv6EMLj1UYIcJxhqCj6TcIu+k/xnzgc046q5NWaEXMeKZIK2JpKVohFGVELOwYh1sGLEfgRYWsow1ZXmFa8ksv2dJokWMKrVCxkaA2/WASG1E9rfjjwZcsmfMWXUIqZJFBX72lVU2+ha4+oGDnEmfihheco0hLIukkru2s3JIJ7A+NycDp0kuDChmmf1VHCwko5Yi87SGYTakOqQOUuqlblRo+a/c23xHBxPJVLVNT0Er82NImKSFgh0Ogv0b3B7bfL9cdKngWTVGysySAqQVO4bax8f/g7+Mc89lCWiqxa9pY/u3+7JgTi4t1k1Oy9Pn1Wk5qWyuoVUgZDeRhaziYvq5fYAdrfW/jA+m4mnqDA9Pl7mCnZhpSRmuTGUC6tNhpDarWJN++H9kDsq2PUGT5T95dPp9cK/AGX6ctS43aWRu1+xCf8AJjalV0asgKsq5veErPs6SNYhIZTc9eoFdTvoBGm/ofyxTyPNY/tAzylYkYyMdRLBSykAXAudzbt5w58RrpoquwP7t73HqQcI/Bs0a1kTSkAdWkt2DkdBJ8b9j4NsVGnFv2M8Mb67M6f3d0FVISSLEq1+42/cBbee1/r4xmLWe1FTyH1SQMNrhUlv3Hkzkfyx7jkkvP6KFjIK1hJUu8UdVojXUWKDSE1fLqiNzYW7A7ecGE4gVfdXGXRAVDWiOuK4OoLd7QaksSDc/jgTw7Q1MUzooiUvEkjF31BVJJT90xOo3+U7gb7bYZ4KevJJ1U92ve8cxv63698VNpMFsKWt/t0HTpbm7hS72+DvYxBXO2/TY/1xb9ozQNSqaYSFVkTUzyVR+dGZLJMSgBXcEEtb0vitlEcjZ6olASTmtfklhuIWsYyTq3FiL+u+JePamd6ZRKmaqvNB/bOXy76W7aY1Ovv+V8dluvoQHfZ6rPl0RSOILEW5jsyJe8psXaWhkGwsNpDsBsMK3DFGJs3qQkaFLzMESSZQF1fc93USuAOyKouPAtho4Cjk9wgKpUkAvvHHUEfvW+UpXRrf8EG/e53wr5FTB83qAyNbXMdMvKdx19maaVV1+C2onva+5xb5An4pomDUBen5ReTcSCeR79N1KzqHZPICkjc9iTjwTRK8EkfJXTNCxcxaFAJNmJ5SkIbH+03t5tsR4ygRKqgKRrEvO+4sbNsV7mGolLfQaV+l8U2EjGCzVdzPGBzeUgvfbeMGQH6hT+GOSfwlA7iaxolIkik+Ig+HDTJ9092icyH8PobgbX99lqXnnH+bH+9i7xpzDSIWFhrj7cw3GlrFi8C9X0L3Hp3sO9n7aZpTe3QO4v8Aext+mx/2GL2iEmgPVcc6P+j4FeybZ6rc/In+/gxx8b5edwbzR7gW8P8AXAf2YL11Vrfu08X++cTH/wAmL+Ybs/yEVkLRSSMlnD3VQTsGAFiR/F3+mFPLeGlos5p4UdpAY2fUy6TvFJtYE9reuDvGGby09OJImAJkRTdFOxDk/NcfdGFjhnOJqrNaeWZgz6XW4VQLCKS2wAHnG6d6H2yEtzo1dQl0livp5kbLqtqtc2uBcdvS+IY546eBFZyEiQAsVJNgLXKoCf02xHn07rTVBVyGSB2DLsQR5BB2P1x7kM8j01PKz9bRqxbze30PnvjlmiuRa4Ezvn5hWydlZCy+DbmLpvv304aOIclWqp2hZigd1JIF7aSTtcjv2/4HCvwpTBc1r1QBQA1gALAGRDYDtbftg3xxmEsNA8sbmN1eOxXY/N6g9vpjo8yVehPARzXO4qVDLISAp2AVjqt2W4BA9Lmwwn+y4kwzggm8oP5hfP64dp0uSt+lhYgrswbYg77+lsJvsxW0FQt9xMBuPRfx+mIVaH7DyXOMLe95WNhadv8A6WGMLdXB/hbx40n/AN3wu8Wg+95XuP8AKG8f6v64PVrkK/V2VvH0P1wS2XnIoWvZk37CBfcyyf0iweqMjVqiCoZjeBHAUL8xa4uSTfYHtbf1wt+zhCKRSNjzH+6D4j2wRrs0lWvo4hIwSRJNa22NgTcrexItse4wy+d+4LYqcdZzHHRyw3PMmNgoU20iTWTqI0+ALAk7+MMHBq/4uo/9WP8AfbAzi2mLZZPrsdFnXp7NzQtxvsbMQfocEuDm/wAX0e/9mPH99vrisaPc3IuZpna0ueF5DZHgSNj/AAhkBBNvAYC/0vhxq6OOeN45UDo6rcX2Pcgqw/UMD+ovdE4lyA1ubPEJAlqdH1Fb/Kqi1gR6+uLSU8+UwM/vAmhDIDCUItqv1RksdJ2O3Y33GKaTSp5AG8V5DWU2qSGqqZYBubyvqQf3gGsV8ax+YGLfsmYiKr/1kd/+6/fDwjhl1K11ZQRdRupF99/IO4+pwnez+i5Zr0VrCOdU7dwvMA/Dtg13BpjVMdYaj4wA7qqtf6MXH/J/PFeGEQU6rtZWsB/rJzb/ANQYGzVJFaiA7GlJ7d9Mv4+jNi3nFTZIVuOupp07f5zmev8Acxz9BIOJmvRVn0if+oxz7hGmWSsiV11r1MVIuDpUkXHYgHex22w/8Sgigq9wbxt4+o+uOd8NUKzVKI4uLMbXI1WHbYg/XuNgcdofIyXuPHEPDpkpJLw00cgZWRokbYXsbkxq24NrC4848wOqsgjiSWaSLSZGVYYSQdNgCbWcqWIDMbk2FvJtjzExnJfKxpMny1jzZ3aDmJPBH0CSPtFGmoOCe7AqQvcgjFyVKdGFsuS63OxhvcR87a3nSL/jt3xXyt5dMDCNCNKhTzeylUbf4R2tTSE2J3cWvvjeSplGp9ENwxCnng6zyEi1L8LdQZFaxIa1xYkHGyAGzJTFmIrJi0UTTMLRSqZhpQxsVA8ahuw8N6nEfFuZ0ctOq07uWEt2DmoLabEA/FkZPxtvuLW3uS4ppXmicEwxBKhySajpJJDMLckXaMSAdwfnsreB+VcC8w1KSTBXh0fuwHALiRurVpOwQGy3JDbAnHRNYb4At8JtMMvkZJYERTMCr0sUmoRhJut2GojU/m+kKLY0zT2fq0lU3Oc6ND7U6Krc15BrS0gQw2XWCl7K1rXW2CdDkLw080McxCtTrMC0UZJkmj1aEYPdVIj0nUL7XAtubtR1SiJpkLSIS6rSp0lE98Dx3k6bmV/N9QGwHbOT4YUJuacLLQ19NGJS4ZwSQmhxaUx9lL99OpSN99wDi8Op6ckzupqFvzoIkUsCVa7x3f7tr23t9MEa3KmqNNQ05DpCJodMKAapEmrGDjUenpK7fxeQN6nEdA0E1OrSKySSX/dxIAkYj0C5BVVuxupFri/nE3e7yVsCM9cGmAVIx1R7irWU7Kw+QC4ve7N62viT2fUxaeUAX+GP97G2fcs066eSDqS4SSJj2O/Qur9CB/LC9y8UlcaDZj9x5AVoiLWHOj/C9nwO9l8RMlSBf92nb/TOFPl/jjzR+OMoVHSa82dercpSVCksYcX1AMDa4uAf0J/XC7PlcdPmlByYljDJMSFB36XFz+RwK4cyiJ4EZ49bGpKMby30BVa3QwVdz3Pe5A3tgvFw5S82NVh17AG7Sb65kUts9xpjcgW2Hc3xy+XF+fyVuG+I4G90qyVIHu772+mM4YjY0VJsf3KePphWhyeB4EvDYtTSOXDy3ukywhheQr8tydrXJ+gwQHDFMZiOToAK9IeS1llmW3z36o0F/W1xa+M0kqMecNxf43zGwJsp8f348WfaSD9nTXB+eP8A3sC5eGIxTalhbmijcsQzkmYLA4awY79TjTa307HEPEGU08Xv/wAAryuW0V2ksRKgS/U24WQMwO+9x2FsUqbTAfER+atw1rr2H1GOd8B5skU00MjBRK11Y7DWCw0k+Lg7fUW8jA1+FKoLI5hcLGLvd1uOnmWA13ZgnUyqCVHcDHtHwfUzRxvHGrJKQq/EQHdig1KWuAWBFyLfrhjBJNN7mbOiVeVRzNC7k6oHLpYjc2GzXG4uAdv+OKPGGYrBC9yBI6lI1vuSRpLW/hAN7+oA84UqTh2uVYxGxUSC6qKpV+6HsV5g0kodQHkfgcQ/4H1ROrQragra+cjXDBypLajcERvv+HqMCgryzWHuAgRS2A25j9h9I/5bDFivicZpQA/Nok+vdSf1scDsv4GquSxWCN5X7BpY+ldIZti1hIFZDY7gG+JarhuW9RKI43KJGqlpEIX4Wpz81rhVNj5N++K0K27NYf4uB+zqq4PyjuP86uNeF0PuNHYE/DH59ZwDpeGipjp3hDs9kdkIkKyFyranBIXlix0+b74KPwRFFBdPiAaeaXUE9RGysttBCsGFhvffEuCrTfqa+QXXZotPnKySdKcpY3Nj0ho7Xt6A2J+l8NOcZPHVQsjMdD6GDoQe1yCpsVIsf54AxcMUsD08LEu9RPo+IoJKalQ6SBZbXLfkPGPF4fV6mGOGSaDXG7HkEJcqFa2len7x8X9cLSpNPYwzVEiRRaidMaLa5/hVbfmbDt5wu+zluYtXIBvJPqcWvYEFl7g2Fi29u4G4GLlHw/HJLI7uW0vJTwAAMW35Y5jPqLlmB2FgN+97CjU8EoPfmlZdUEGpFjjVB1RtIC62NnFhuD2xoxSTyZsmzQ2zekAHS8MiC3bcMdvpqG2JOLCySZcliNVUrf8AdsP+fGUPCECpHE1jOafnBigYBunc36iAXA03ANjiDL+DIZOVMbh5FX4VgUDlWJKKdzbSSFvjaY735k1ss5+WFFV7d43ufzB/44QuHVU1MetZWHUQIb69QB0ldJBFj3N9hhnrOEoGmlLGSGNHKEABTZVVjIwsVF9XyqAAB3xUg4beGt009QlwCVd49VlKMTqFipaysu3mx27BgkotJmYczjK4WhM0nvAkXZObOSRdgDsHYC4xmK+dRyJEyyVqOzH5Fp40uQRffc7d+3jGYhJ8v8mAdNxuUEQ5XyEBrPa6gSKAo09JtJ33Gw2xOOOQ4IMHzEW6xtdUBJ6N2vEDcW+Y9++PcZjo4oxpV8YrMlUOSwM97lpSw8KLgrvo09FradRG+2IP8KJhNNNCRHznVyCqvYoCq2JHi58Dv9MZjMKSBlim4rqgAFkjXaNSRCgLBBoUOQLuAu1j9MV5eKKq8ZMi3jVgvw1F9SCFi23U3LULq8AYzGYaVmIU4hqBGYw66TGsX7tbhVRohpNrhtDMpbuQcRZnm0s+nmsG0lytlC2LkFuw7XAsPH548xmHSgKEidLfgf6YaMymgUVBFJANMatHZbWOhwdX8XVZvHYel8ZjMRN+fwKJ393PMApKcW5BHT4YapAPqxNgfAFrHvivI9MHce6RkG3c7gEynYgAg7qAfAQYzGY5W/PYpElDNDcKaeMqVh2BK+ocm332O4awtYd++FaGVgAQzg2tcO17HuL38+fXGYzHTp7v2Bnvi1za1rXNrHci17W+nbHvMa99T3231Nfbtve+1zbHuMx1JLuSyATdet1CudPNdQSFsLlWBt2/GwGJeI5Y2jUpGYydSt8SRgwAUqCHY/KSbfjjMZjnfxoeA7nXEa8pxafUYmQEzr94dWwhHf7xuGYbE4iyTi4U8NOnKLGN0F+YACFmaXtoNiS1u5xmMxzjmOe4vc1puKkHuJMBYxh7FpLnTymjZFYpqCFjrCkkL2AAxvlXG/KiSMQ//DxwsdfcLHOL/Jtu4P8As287ZjMW4rz3A0m4qVpIpBCwLQvqvMSOqnSAaRp0i2nVe1ze19sQLxaBTSx8rvTRRqdfylImiLW0b6gTttb1OMxmHSvPqJpXZ1zcxSYB1DSoShcdtZ6QVRdrbbgnvcnwWzzNxLTVUejTp0FSrWOyK3VYdW+3ja3oDjMZiJYaoxXz3iTVPCoiRVDpJ6sNMl9KtsADbfY4iy7Nh9oczRtyCNGrbsoJ7fT0x7jMCVRv0YlyLM4zAqPCGU1TXUttZqhh4F9tQI/0RiH7SjjSvWOEIskS9IbseQwJ3Fzc74zGYPPujFn/AAgHvEJ5f9mykau/VF/d+mK2X54BBSLyydMpYnX32nAHy7d/5YzGYnjz1EgjzyRJZZlJ5bzC8V+xIRLq3g2O+xBt284EVdWUnBhJiB3C3uAWBViARYX38eTjMZj0RSICE+ZVDdDyIwK3voI8g/dcDv5tjMZjMTsB/9k="/>
          <p:cNvSpPr>
            <a:spLocks noChangeAspect="1" noChangeArrowheads="1"/>
          </p:cNvSpPr>
          <p:nvPr/>
        </p:nvSpPr>
        <p:spPr bwMode="auto">
          <a:xfrm>
            <a:off x="215900" y="-681038"/>
            <a:ext cx="2657475" cy="172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89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28600"/>
            <a:ext cx="3886200" cy="8382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Plenary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648200" y="0"/>
            <a:ext cx="4495800" cy="9144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Some…will be able to evaluate the impact of these alliances on International Relations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1219200"/>
            <a:ext cx="8382000" cy="43434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No what was the result of these alliances?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Germany, Austria-Hungary and Italy on one side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France, Russia and Britain on the other side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60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674</TotalTime>
  <Words>464</Words>
  <Application>Microsoft Office PowerPoint</Application>
  <PresentationFormat>On-screen Show (4:3)</PresentationFormat>
  <Paragraphs>92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The Alliance System by 1907</vt:lpstr>
      <vt:lpstr>How we will do this</vt:lpstr>
      <vt:lpstr>Starter</vt:lpstr>
      <vt:lpstr>Starter</vt:lpstr>
      <vt:lpstr>Starter</vt:lpstr>
      <vt:lpstr>Activity</vt:lpstr>
      <vt:lpstr>Activity</vt:lpstr>
      <vt:lpstr>Activity</vt:lpstr>
      <vt:lpstr>Plenary</vt:lpstr>
      <vt:lpstr>Plenary</vt:lpstr>
      <vt:lpstr>Plenary</vt:lpstr>
      <vt:lpstr>Starter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Decisions Decisions…</dc:title>
  <dc:creator>Gareth Hughes</dc:creator>
  <cp:lastModifiedBy>Gareth Hughes</cp:lastModifiedBy>
  <cp:revision>61</cp:revision>
  <dcterms:created xsi:type="dcterms:W3CDTF">2006-08-16T00:00:00Z</dcterms:created>
  <dcterms:modified xsi:type="dcterms:W3CDTF">2012-06-15T07:13:56Z</dcterms:modified>
</cp:coreProperties>
</file>