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7" r:id="rId5"/>
    <p:sldId id="265" r:id="rId6"/>
    <p:sldId id="262" r:id="rId7"/>
    <p:sldId id="261" r:id="rId8"/>
    <p:sldId id="264" r:id="rId9"/>
    <p:sldId id="258" r:id="rId10"/>
    <p:sldId id="260" r:id="rId11"/>
    <p:sldId id="263" r:id="rId12"/>
    <p:sldId id="257" r:id="rId13"/>
    <p:sldId id="25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5DB234-8B7E-49F4-AF61-8E8EB3641D2A}" v="31" dt="2020-01-10T07:30:33.4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Fowler" userId="e973ab88-a13a-458c-ba33-25354afd7f60" providerId="ADAL" clId="{EE5C8CCA-8561-4B10-BF7A-05AA06640C92}"/>
    <pc:docChg chg="custSel modSld">
      <pc:chgData name="Mrs Fowler" userId="e973ab88-a13a-458c-ba33-25354afd7f60" providerId="ADAL" clId="{EE5C8CCA-8561-4B10-BF7A-05AA06640C92}" dt="2019-12-03T07:44:30.086" v="114" actId="20577"/>
      <pc:docMkLst>
        <pc:docMk/>
      </pc:docMkLst>
      <pc:sldChg chg="modSp">
        <pc:chgData name="Mrs Fowler" userId="e973ab88-a13a-458c-ba33-25354afd7f60" providerId="ADAL" clId="{EE5C8CCA-8561-4B10-BF7A-05AA06640C92}" dt="2019-12-03T07:44:30.086" v="114" actId="20577"/>
        <pc:sldMkLst>
          <pc:docMk/>
          <pc:sldMk cId="3686025765" sldId="267"/>
        </pc:sldMkLst>
        <pc:graphicFrameChg chg="modGraphic">
          <ac:chgData name="Mrs Fowler" userId="e973ab88-a13a-458c-ba33-25354afd7f60" providerId="ADAL" clId="{EE5C8CCA-8561-4B10-BF7A-05AA06640C92}" dt="2019-12-03T07:44:30.086" v="114" actId="20577"/>
          <ac:graphicFrameMkLst>
            <pc:docMk/>
            <pc:sldMk cId="3686025765" sldId="267"/>
            <ac:graphicFrameMk id="4" creationId="{250AFF7F-85EB-4584-8AAF-2F75382A579C}"/>
          </ac:graphicFrameMkLst>
        </pc:graphicFrameChg>
      </pc:sldChg>
    </pc:docChg>
  </pc:docChgLst>
  <pc:docChgLst>
    <pc:chgData name="Mrs Fowler" userId="S::joanne.fowler@sjchs.uk::e973ab88-a13a-458c-ba33-25354afd7f60" providerId="AD" clId="Web-{0CF5DEB7-38D5-FB05-2078-DDFECF61A6A6}"/>
    <pc:docChg chg="addSld">
      <pc:chgData name="Mrs Fowler" userId="S::joanne.fowler@sjchs.uk::e973ab88-a13a-458c-ba33-25354afd7f60" providerId="AD" clId="Web-{0CF5DEB7-38D5-FB05-2078-DDFECF61A6A6}" dt="2019-10-05T17:50:28.817" v="0"/>
      <pc:docMkLst>
        <pc:docMk/>
      </pc:docMkLst>
      <pc:sldChg chg="new">
        <pc:chgData name="Mrs Fowler" userId="S::joanne.fowler@sjchs.uk::e973ab88-a13a-458c-ba33-25354afd7f60" providerId="AD" clId="Web-{0CF5DEB7-38D5-FB05-2078-DDFECF61A6A6}" dt="2019-10-05T17:50:28.817" v="0"/>
        <pc:sldMkLst>
          <pc:docMk/>
          <pc:sldMk cId="938049189" sldId="266"/>
        </pc:sldMkLst>
      </pc:sldChg>
    </pc:docChg>
  </pc:docChgLst>
  <pc:docChgLst>
    <pc:chgData name="Mr Yeomans" userId="S::mario.yeomans@sjchs.uk::08fa3f05-998a-4854-a876-0a8875e4f94f" providerId="AD" clId="Web-{B86D8978-4980-7520-A499-B82BEC8BB11F}"/>
    <pc:docChg chg="modSld">
      <pc:chgData name="Mr Yeomans" userId="S::mario.yeomans@sjchs.uk::08fa3f05-998a-4854-a876-0a8875e4f94f" providerId="AD" clId="Web-{B86D8978-4980-7520-A499-B82BEC8BB11F}" dt="2019-10-02T08:07:27.938" v="1"/>
      <pc:docMkLst>
        <pc:docMk/>
      </pc:docMkLst>
      <pc:sldChg chg="modSp">
        <pc:chgData name="Mr Yeomans" userId="S::mario.yeomans@sjchs.uk::08fa3f05-998a-4854-a876-0a8875e4f94f" providerId="AD" clId="Web-{B86D8978-4980-7520-A499-B82BEC8BB11F}" dt="2019-10-02T08:07:27.938" v="1"/>
        <pc:sldMkLst>
          <pc:docMk/>
          <pc:sldMk cId="2939805307" sldId="256"/>
        </pc:sldMkLst>
        <pc:graphicFrameChg chg="mod modGraphic">
          <ac:chgData name="Mr Yeomans" userId="S::mario.yeomans@sjchs.uk::08fa3f05-998a-4854-a876-0a8875e4f94f" providerId="AD" clId="Web-{B86D8978-4980-7520-A499-B82BEC8BB11F}" dt="2019-10-02T08:07:27.938" v="1"/>
          <ac:graphicFrameMkLst>
            <pc:docMk/>
            <pc:sldMk cId="2939805307" sldId="256"/>
            <ac:graphicFrameMk id="4" creationId="{250AFF7F-85EB-4584-8AAF-2F75382A579C}"/>
          </ac:graphicFrameMkLst>
        </pc:graphicFrameChg>
      </pc:sldChg>
    </pc:docChg>
  </pc:docChgLst>
  <pc:docChgLst>
    <pc:chgData name="Dan Swain" userId="S::daniel.swain@sjchs.uk::f40d4cff-2819-4e8d-88a8-b5bf7a9729e9" providerId="AD" clId="Web-{3AAC9FAB-DC61-EE1C-619D-6D1DF3F9565E}"/>
    <pc:docChg chg="modSld">
      <pc:chgData name="Dan Swain" userId="S::daniel.swain@sjchs.uk::f40d4cff-2819-4e8d-88a8-b5bf7a9729e9" providerId="AD" clId="Web-{3AAC9FAB-DC61-EE1C-619D-6D1DF3F9565E}" dt="2019-10-07T07:53:27.854" v="4"/>
      <pc:docMkLst>
        <pc:docMk/>
      </pc:docMkLst>
      <pc:sldChg chg="modSp">
        <pc:chgData name="Dan Swain" userId="S::daniel.swain@sjchs.uk::f40d4cff-2819-4e8d-88a8-b5bf7a9729e9" providerId="AD" clId="Web-{3AAC9FAB-DC61-EE1C-619D-6D1DF3F9565E}" dt="2019-10-07T07:53:27.854" v="4"/>
        <pc:sldMkLst>
          <pc:docMk/>
          <pc:sldMk cId="3686025765" sldId="267"/>
        </pc:sldMkLst>
        <pc:graphicFrameChg chg="modGraphic">
          <ac:chgData name="Dan Swain" userId="S::daniel.swain@sjchs.uk::f40d4cff-2819-4e8d-88a8-b5bf7a9729e9" providerId="AD" clId="Web-{3AAC9FAB-DC61-EE1C-619D-6D1DF3F9565E}" dt="2019-10-07T07:53:27.854" v="4"/>
          <ac:graphicFrameMkLst>
            <pc:docMk/>
            <pc:sldMk cId="3686025765" sldId="267"/>
            <ac:graphicFrameMk id="4" creationId="{250AFF7F-85EB-4584-8AAF-2F75382A579C}"/>
          </ac:graphicFrameMkLst>
        </pc:graphicFrameChg>
      </pc:sldChg>
    </pc:docChg>
  </pc:docChgLst>
  <pc:docChgLst>
    <pc:chgData name="Mrs Fowler" userId="e973ab88-a13a-458c-ba33-25354afd7f60" providerId="ADAL" clId="{40512AA2-1761-492C-BAD5-E3FFD66E7767}"/>
    <pc:docChg chg="undo redo custSel addSld delSld modSld">
      <pc:chgData name="Mrs Fowler" userId="e973ab88-a13a-458c-ba33-25354afd7f60" providerId="ADAL" clId="{40512AA2-1761-492C-BAD5-E3FFD66E7767}" dt="2019-10-07T07:20:52.333" v="307" actId="207"/>
      <pc:docMkLst>
        <pc:docMk/>
      </pc:docMkLst>
      <pc:sldChg chg="modSp del">
        <pc:chgData name="Mrs Fowler" userId="e973ab88-a13a-458c-ba33-25354afd7f60" providerId="ADAL" clId="{40512AA2-1761-492C-BAD5-E3FFD66E7767}" dt="2019-10-07T07:19:21.615" v="257" actId="2696"/>
        <pc:sldMkLst>
          <pc:docMk/>
          <pc:sldMk cId="2939805307" sldId="256"/>
        </pc:sldMkLst>
        <pc:graphicFrameChg chg="mod modGraphic">
          <ac:chgData name="Mrs Fowler" userId="e973ab88-a13a-458c-ba33-25354afd7f60" providerId="ADAL" clId="{40512AA2-1761-492C-BAD5-E3FFD66E7767}" dt="2019-10-02T12:03:41.391" v="255" actId="5793"/>
          <ac:graphicFrameMkLst>
            <pc:docMk/>
            <pc:sldMk cId="2939805307" sldId="256"/>
            <ac:graphicFrameMk id="4" creationId="{250AFF7F-85EB-4584-8AAF-2F75382A579C}"/>
          </ac:graphicFrameMkLst>
        </pc:graphicFrameChg>
      </pc:sldChg>
      <pc:sldChg chg="add">
        <pc:chgData name="Mrs Fowler" userId="e973ab88-a13a-458c-ba33-25354afd7f60" providerId="ADAL" clId="{40512AA2-1761-492C-BAD5-E3FFD66E7767}" dt="2019-10-02T08:42:41.798" v="131"/>
        <pc:sldMkLst>
          <pc:docMk/>
          <pc:sldMk cId="1929952924" sldId="257"/>
        </pc:sldMkLst>
      </pc:sldChg>
      <pc:sldChg chg="add">
        <pc:chgData name="Mrs Fowler" userId="e973ab88-a13a-458c-ba33-25354afd7f60" providerId="ADAL" clId="{40512AA2-1761-492C-BAD5-E3FFD66E7767}" dt="2019-10-02T08:50:30.034" v="156"/>
        <pc:sldMkLst>
          <pc:docMk/>
          <pc:sldMk cId="1436880805" sldId="258"/>
        </pc:sldMkLst>
      </pc:sldChg>
      <pc:sldChg chg="addSp delSp add">
        <pc:chgData name="Mrs Fowler" userId="e973ab88-a13a-458c-ba33-25354afd7f60" providerId="ADAL" clId="{40512AA2-1761-492C-BAD5-E3FFD66E7767}" dt="2019-10-02T08:39:01.915" v="124"/>
        <pc:sldMkLst>
          <pc:docMk/>
          <pc:sldMk cId="1685101675" sldId="259"/>
        </pc:sldMkLst>
        <pc:spChg chg="del">
          <ac:chgData name="Mrs Fowler" userId="e973ab88-a13a-458c-ba33-25354afd7f60" providerId="ADAL" clId="{40512AA2-1761-492C-BAD5-E3FFD66E7767}" dt="2019-10-02T08:39:00.168" v="123"/>
          <ac:spMkLst>
            <pc:docMk/>
            <pc:sldMk cId="1685101675" sldId="259"/>
            <ac:spMk id="2" creationId="{6F6F32C0-A8EA-464E-BB5E-3467249CE3CE}"/>
          </ac:spMkLst>
        </pc:spChg>
        <pc:spChg chg="del">
          <ac:chgData name="Mrs Fowler" userId="e973ab88-a13a-458c-ba33-25354afd7f60" providerId="ADAL" clId="{40512AA2-1761-492C-BAD5-E3FFD66E7767}" dt="2019-10-02T08:39:00.168" v="123"/>
          <ac:spMkLst>
            <pc:docMk/>
            <pc:sldMk cId="1685101675" sldId="259"/>
            <ac:spMk id="3" creationId="{00BFA2F4-50A8-4A14-9AB1-FCEEAEC5E660}"/>
          </ac:spMkLst>
        </pc:spChg>
        <pc:picChg chg="add">
          <ac:chgData name="Mrs Fowler" userId="e973ab88-a13a-458c-ba33-25354afd7f60" providerId="ADAL" clId="{40512AA2-1761-492C-BAD5-E3FFD66E7767}" dt="2019-10-02T08:39:01.915" v="124"/>
          <ac:picMkLst>
            <pc:docMk/>
            <pc:sldMk cId="1685101675" sldId="259"/>
            <ac:picMk id="4" creationId="{B2684200-5A57-44B4-9ED2-DBF2F1239412}"/>
          </ac:picMkLst>
        </pc:picChg>
      </pc:sldChg>
      <pc:sldChg chg="add">
        <pc:chgData name="Mrs Fowler" userId="e973ab88-a13a-458c-ba33-25354afd7f60" providerId="ADAL" clId="{40512AA2-1761-492C-BAD5-E3FFD66E7767}" dt="2019-10-02T08:50:38.083" v="160"/>
        <pc:sldMkLst>
          <pc:docMk/>
          <pc:sldMk cId="431242700" sldId="260"/>
        </pc:sldMkLst>
      </pc:sldChg>
      <pc:sldChg chg="add">
        <pc:chgData name="Mrs Fowler" userId="e973ab88-a13a-458c-ba33-25354afd7f60" providerId="ADAL" clId="{40512AA2-1761-492C-BAD5-E3FFD66E7767}" dt="2019-10-02T08:50:33.109" v="158"/>
        <pc:sldMkLst>
          <pc:docMk/>
          <pc:sldMk cId="750960672" sldId="261"/>
        </pc:sldMkLst>
      </pc:sldChg>
      <pc:sldChg chg="addSp modSp add">
        <pc:chgData name="Mrs Fowler" userId="e973ab88-a13a-458c-ba33-25354afd7f60" providerId="ADAL" clId="{40512AA2-1761-492C-BAD5-E3FFD66E7767}" dt="2019-10-02T08:50:18.605" v="154" actId="14100"/>
        <pc:sldMkLst>
          <pc:docMk/>
          <pc:sldMk cId="3490467825" sldId="262"/>
        </pc:sldMkLst>
        <pc:picChg chg="add mod">
          <ac:chgData name="Mrs Fowler" userId="e973ab88-a13a-458c-ba33-25354afd7f60" providerId="ADAL" clId="{40512AA2-1761-492C-BAD5-E3FFD66E7767}" dt="2019-10-02T08:50:18.605" v="154" actId="14100"/>
          <ac:picMkLst>
            <pc:docMk/>
            <pc:sldMk cId="3490467825" sldId="262"/>
            <ac:picMk id="2" creationId="{CE50BDA4-B3AE-45A6-9D90-B39A46357FDA}"/>
          </ac:picMkLst>
        </pc:picChg>
      </pc:sldChg>
      <pc:sldChg chg="addSp modSp add">
        <pc:chgData name="Mrs Fowler" userId="e973ab88-a13a-458c-ba33-25354afd7f60" providerId="ADAL" clId="{40512AA2-1761-492C-BAD5-E3FFD66E7767}" dt="2019-10-02T10:56:04.680" v="182" actId="1076"/>
        <pc:sldMkLst>
          <pc:docMk/>
          <pc:sldMk cId="1124111129" sldId="263"/>
        </pc:sldMkLst>
        <pc:picChg chg="add mod">
          <ac:chgData name="Mrs Fowler" userId="e973ab88-a13a-458c-ba33-25354afd7f60" providerId="ADAL" clId="{40512AA2-1761-492C-BAD5-E3FFD66E7767}" dt="2019-10-02T10:56:04.680" v="182" actId="1076"/>
          <ac:picMkLst>
            <pc:docMk/>
            <pc:sldMk cId="1124111129" sldId="263"/>
            <ac:picMk id="2" creationId="{08CD92D3-294C-43B3-9884-667E5E682FC9}"/>
          </ac:picMkLst>
        </pc:picChg>
      </pc:sldChg>
      <pc:sldChg chg="add">
        <pc:chgData name="Mrs Fowler" userId="e973ab88-a13a-458c-ba33-25354afd7f60" providerId="ADAL" clId="{40512AA2-1761-492C-BAD5-E3FFD66E7767}" dt="2019-10-02T10:52:19.731" v="163"/>
        <pc:sldMkLst>
          <pc:docMk/>
          <pc:sldMk cId="1642661967" sldId="264"/>
        </pc:sldMkLst>
      </pc:sldChg>
      <pc:sldChg chg="addSp delSp modSp add">
        <pc:chgData name="Mrs Fowler" userId="e973ab88-a13a-458c-ba33-25354afd7f60" providerId="ADAL" clId="{40512AA2-1761-492C-BAD5-E3FFD66E7767}" dt="2019-10-02T10:53:20.458" v="168" actId="14100"/>
        <pc:sldMkLst>
          <pc:docMk/>
          <pc:sldMk cId="2826384537" sldId="265"/>
        </pc:sldMkLst>
        <pc:spChg chg="del">
          <ac:chgData name="Mrs Fowler" userId="e973ab88-a13a-458c-ba33-25354afd7f60" providerId="ADAL" clId="{40512AA2-1761-492C-BAD5-E3FFD66E7767}" dt="2019-10-02T10:53:14.427" v="165"/>
          <ac:spMkLst>
            <pc:docMk/>
            <pc:sldMk cId="2826384537" sldId="265"/>
            <ac:spMk id="2" creationId="{FADE7EAB-9466-4CC8-B82E-352BA738EE56}"/>
          </ac:spMkLst>
        </pc:spChg>
        <pc:spChg chg="del">
          <ac:chgData name="Mrs Fowler" userId="e973ab88-a13a-458c-ba33-25354afd7f60" providerId="ADAL" clId="{40512AA2-1761-492C-BAD5-E3FFD66E7767}" dt="2019-10-02T10:53:14.427" v="165"/>
          <ac:spMkLst>
            <pc:docMk/>
            <pc:sldMk cId="2826384537" sldId="265"/>
            <ac:spMk id="3" creationId="{261EC6D0-CCD4-4E73-B86F-942305B87F09}"/>
          </ac:spMkLst>
        </pc:spChg>
        <pc:picChg chg="add mod">
          <ac:chgData name="Mrs Fowler" userId="e973ab88-a13a-458c-ba33-25354afd7f60" providerId="ADAL" clId="{40512AA2-1761-492C-BAD5-E3FFD66E7767}" dt="2019-10-02T10:53:20.458" v="168" actId="14100"/>
          <ac:picMkLst>
            <pc:docMk/>
            <pc:sldMk cId="2826384537" sldId="265"/>
            <ac:picMk id="4" creationId="{F3C8AD02-8A64-4B22-B684-47876F9EA9F8}"/>
          </ac:picMkLst>
        </pc:picChg>
      </pc:sldChg>
      <pc:sldChg chg="del">
        <pc:chgData name="Mrs Fowler" userId="e973ab88-a13a-458c-ba33-25354afd7f60" providerId="ADAL" clId="{40512AA2-1761-492C-BAD5-E3FFD66E7767}" dt="2019-10-07T07:19:21.960" v="258" actId="2696"/>
        <pc:sldMkLst>
          <pc:docMk/>
          <pc:sldMk cId="938049189" sldId="266"/>
        </pc:sldMkLst>
      </pc:sldChg>
      <pc:sldChg chg="modSp add">
        <pc:chgData name="Mrs Fowler" userId="e973ab88-a13a-458c-ba33-25354afd7f60" providerId="ADAL" clId="{40512AA2-1761-492C-BAD5-E3FFD66E7767}" dt="2019-10-07T07:20:52.333" v="307" actId="207"/>
        <pc:sldMkLst>
          <pc:docMk/>
          <pc:sldMk cId="3686025765" sldId="267"/>
        </pc:sldMkLst>
        <pc:graphicFrameChg chg="modGraphic">
          <ac:chgData name="Mrs Fowler" userId="e973ab88-a13a-458c-ba33-25354afd7f60" providerId="ADAL" clId="{40512AA2-1761-492C-BAD5-E3FFD66E7767}" dt="2019-10-07T07:20:52.333" v="307" actId="207"/>
          <ac:graphicFrameMkLst>
            <pc:docMk/>
            <pc:sldMk cId="3686025765" sldId="267"/>
            <ac:graphicFrameMk id="4" creationId="{250AFF7F-85EB-4584-8AAF-2F75382A579C}"/>
          </ac:graphicFrameMkLst>
        </pc:graphicFrameChg>
      </pc:sldChg>
    </pc:docChg>
  </pc:docChgLst>
  <pc:docChgLst>
    <pc:chgData name="Mrs Fowler" userId="e973ab88-a13a-458c-ba33-25354afd7f60" providerId="ADAL" clId="{B19CAEE5-A928-4D11-A264-B2F745AFC022}"/>
    <pc:docChg chg="custSel modSld">
      <pc:chgData name="Mrs Fowler" userId="e973ab88-a13a-458c-ba33-25354afd7f60" providerId="ADAL" clId="{B19CAEE5-A928-4D11-A264-B2F745AFC022}" dt="2019-10-02T06:46:24.774" v="106" actId="13926"/>
      <pc:docMkLst>
        <pc:docMk/>
      </pc:docMkLst>
      <pc:sldChg chg="modSp">
        <pc:chgData name="Mrs Fowler" userId="e973ab88-a13a-458c-ba33-25354afd7f60" providerId="ADAL" clId="{B19CAEE5-A928-4D11-A264-B2F745AFC022}" dt="2019-10-02T06:46:24.774" v="106" actId="13926"/>
        <pc:sldMkLst>
          <pc:docMk/>
          <pc:sldMk cId="2939805307" sldId="256"/>
        </pc:sldMkLst>
        <pc:graphicFrameChg chg="modGraphic">
          <ac:chgData name="Mrs Fowler" userId="e973ab88-a13a-458c-ba33-25354afd7f60" providerId="ADAL" clId="{B19CAEE5-A928-4D11-A264-B2F745AFC022}" dt="2019-10-02T06:46:24.774" v="106" actId="13926"/>
          <ac:graphicFrameMkLst>
            <pc:docMk/>
            <pc:sldMk cId="2939805307" sldId="256"/>
            <ac:graphicFrameMk id="4" creationId="{250AFF7F-85EB-4584-8AAF-2F75382A579C}"/>
          </ac:graphicFrameMkLst>
        </pc:graphicFrameChg>
      </pc:sldChg>
    </pc:docChg>
  </pc:docChgLst>
  <pc:docChgLst>
    <pc:chgData name="Mrs Fowler" userId="e973ab88-a13a-458c-ba33-25354afd7f60" providerId="ADAL" clId="{575DB234-8B7E-49F4-AF61-8E8EB3641D2A}"/>
    <pc:docChg chg="custSel modSld">
      <pc:chgData name="Mrs Fowler" userId="e973ab88-a13a-458c-ba33-25354afd7f60" providerId="ADAL" clId="{575DB234-8B7E-49F4-AF61-8E8EB3641D2A}" dt="2020-01-10T07:35:11.561" v="122" actId="14100"/>
      <pc:docMkLst>
        <pc:docMk/>
      </pc:docMkLst>
      <pc:sldChg chg="modSp">
        <pc:chgData name="Mrs Fowler" userId="e973ab88-a13a-458c-ba33-25354afd7f60" providerId="ADAL" clId="{575DB234-8B7E-49F4-AF61-8E8EB3641D2A}" dt="2020-01-10T07:35:11.561" v="122" actId="14100"/>
        <pc:sldMkLst>
          <pc:docMk/>
          <pc:sldMk cId="3686025765" sldId="267"/>
        </pc:sldMkLst>
        <pc:graphicFrameChg chg="mod modGraphic">
          <ac:chgData name="Mrs Fowler" userId="e973ab88-a13a-458c-ba33-25354afd7f60" providerId="ADAL" clId="{575DB234-8B7E-49F4-AF61-8E8EB3641D2A}" dt="2020-01-10T07:35:11.561" v="122" actId="14100"/>
          <ac:graphicFrameMkLst>
            <pc:docMk/>
            <pc:sldMk cId="3686025765" sldId="267"/>
            <ac:graphicFrameMk id="4" creationId="{250AFF7F-85EB-4584-8AAF-2F75382A579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B1C8A-FD78-4B5F-9259-9F2006930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27A01E-7D32-4BEC-B835-0ACC06FC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F8148-9A0A-4B59-BC24-AD1E5C1D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AD7A-66DB-4313-A0DE-FED8022DA11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3560F-F55E-4808-8E64-1A0BD051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5083F-D053-41CF-BBE8-BBAA172E2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2B5-41E8-4A92-9AB2-0CC18F44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87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E9B57-4715-4484-AB96-897D76E20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076DA3-C08C-4B5A-B4A1-01D9DD24A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69A23-94D0-4EBF-81A3-D71CF737E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AD7A-66DB-4313-A0DE-FED8022DA11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972E0-010C-4592-BD66-CF6AA463E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3D0CE-88D8-451D-8E59-B3FDD46DD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2B5-41E8-4A92-9AB2-0CC18F44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28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3F76CE-CB24-45FC-A122-5F1E1177F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54C22-7B9B-4200-9256-BC33BDC1F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C4B19-67A5-4BF9-9466-725F42F2A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AD7A-66DB-4313-A0DE-FED8022DA11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7B697-2893-441F-B950-CA919575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64E99-B0EC-47B4-A636-40CC17CAE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2B5-41E8-4A92-9AB2-0CC18F44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66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D336D-1837-43CB-AD9F-7EFA8F8FF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1125C-11CC-4352-AE74-238F1FE1D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3AA33-652A-4900-94D9-ADCD8DE0C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AD7A-66DB-4313-A0DE-FED8022DA11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BD3CB-4864-4495-BF02-92AFFA262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71D7F-AEC7-4A31-AC84-78A5BA6AF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2B5-41E8-4A92-9AB2-0CC18F44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82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4A2C8-0FAC-4A57-92EF-141ADC853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910B8-C272-4F3E-8252-E5B944E6F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868BF-041F-426A-9758-81C2C4CDA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AD7A-66DB-4313-A0DE-FED8022DA11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C785D-54BD-4EEE-A512-1EF7A6240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E772E-79BC-4CFC-B708-843DEA235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2B5-41E8-4A92-9AB2-0CC18F44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90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8384B-8061-43C2-99ED-AA35A940C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6B7E9-56A7-4C43-B324-6340115ACF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8BC17-2FCD-4BC5-BC76-1AAE52489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6AA7D-FF28-4013-AC8C-5F999530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AD7A-66DB-4313-A0DE-FED8022DA11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793DF-9E5F-4E7C-9D9B-2823C294B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F509C-5C81-4DE9-9584-2D9FA6CAB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2B5-41E8-4A92-9AB2-0CC18F44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05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0B988-EAFA-4339-9C67-5D9FAB597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F1E8B-AC7D-405D-BBB6-4BD5D0B5C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EAF23A-D5A8-44F9-9D44-356A43379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2B961B-FBDB-4BE6-ABAB-3220CC1042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3C77B-1B4C-4ECD-8A1F-7A96A35701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4F0829-BDB0-404F-9ED0-216B5E9C3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AD7A-66DB-4313-A0DE-FED8022DA11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EEFB6-2CD4-40BB-8294-BDBD79BD4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5C25B8-7C45-43AB-A241-3354524D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2B5-41E8-4A92-9AB2-0CC18F44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33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9CC53-E63D-4DDE-AE6C-E730D6AF9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B7EC26-BE4F-4DE9-BB2A-602241AD5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AD7A-66DB-4313-A0DE-FED8022DA11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35416C-6CDB-4A50-B4E6-86BF6926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DB9DAC-2DB3-46D2-9748-99D35701C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2B5-41E8-4A92-9AB2-0CC18F44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02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DBE112-A940-4557-AC99-D0F018E4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AD7A-66DB-4313-A0DE-FED8022DA11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4C067C-147A-4ED5-B328-788AB739A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76BD-77DF-4A76-BACB-61023A7A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2B5-41E8-4A92-9AB2-0CC18F44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23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AF627-F36D-4333-80F0-60517413A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A0C96-FB92-4BD3-8BCD-392FA5A67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C891B-8867-42D9-AD3E-AA3A29250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7831E4-8B5E-4E3F-94EE-361609610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AD7A-66DB-4313-A0DE-FED8022DA11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F1FBE-C7DE-4E9C-8448-B32CCD850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8EC22-4DE1-4896-BFA1-FC97E26B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2B5-41E8-4A92-9AB2-0CC18F44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3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25597-4603-43DB-8E13-576163E10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0A0AB0-E6AF-4F82-8E1E-221414BF8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30362-E567-4B33-AFFA-C4EDA17E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3D2AF-48EC-4732-AA96-310403AF2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AD7A-66DB-4313-A0DE-FED8022DA11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3BBFE-AFFF-4D03-9872-360463DA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4AF3C-3293-419A-A270-AC276FB75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2B5-41E8-4A92-9AB2-0CC18F44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48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02BAD3-BB3C-45C6-8155-4E1C8BA92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D427A-93BD-4369-BFFF-EC2C812F3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6D566-C094-4F6A-A4E0-62F24E36FE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DAD7A-66DB-4313-A0DE-FED8022DA11F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1DB8E-F44D-498E-AC7C-61B864061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CC713-3713-41EC-8133-81D428078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FC2B5-41E8-4A92-9AB2-0CC18F44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83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BAFD5-C3F2-4482-9C15-55C01E2537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51E25-4378-468B-8A06-27D7CA1126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0AFF7F-85EB-4584-8AAF-2F75382A5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992898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2267">
                  <a:extLst>
                    <a:ext uri="{9D8B030D-6E8A-4147-A177-3AD203B41FA5}">
                      <a16:colId xmlns:a16="http://schemas.microsoft.com/office/drawing/2014/main" val="4124966099"/>
                    </a:ext>
                  </a:extLst>
                </a:gridCol>
                <a:gridCol w="6160587">
                  <a:extLst>
                    <a:ext uri="{9D8B030D-6E8A-4147-A177-3AD203B41FA5}">
                      <a16:colId xmlns:a16="http://schemas.microsoft.com/office/drawing/2014/main" val="2709336748"/>
                    </a:ext>
                  </a:extLst>
                </a:gridCol>
                <a:gridCol w="4599146">
                  <a:extLst>
                    <a:ext uri="{9D8B030D-6E8A-4147-A177-3AD203B41FA5}">
                      <a16:colId xmlns:a16="http://schemas.microsoft.com/office/drawing/2014/main" val="3955340862"/>
                    </a:ext>
                  </a:extLst>
                </a:gridCol>
              </a:tblGrid>
              <a:tr h="3145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1" marR="67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Lunchtime  1pm-1.25pm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1" marR="67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After school  3.15pm – 4pm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1" marR="67981" marT="0" marB="0"/>
                </a:tc>
                <a:extLst>
                  <a:ext uri="{0D108BD9-81ED-4DB2-BD59-A6C34878D82A}">
                    <a16:rowId xmlns:a16="http://schemas.microsoft.com/office/drawing/2014/main" val="2334670464"/>
                  </a:ext>
                </a:extLst>
              </a:tr>
              <a:tr h="1165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Monday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1" marR="679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Puzzle Club  - Room 17 </a:t>
                      </a:r>
                      <a:r>
                        <a:rPr lang="en-GB" sz="1200" b="1" kern="1200" dirty="0" err="1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GB" sz="1200" b="1" kern="120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Word Search/ Count down/ /Time challenge.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Drama Club 1.00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LIFE CLUB – faith &amp; fun – 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Banklands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chapel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Youth Speaks  - debating competition club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Football all years – Astro (lunchtime duty staff)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Handball - Sports Hall (Mr Owen)</a:t>
                      </a:r>
                    </a:p>
                  </a:txBody>
                  <a:tcPr marL="67981" marR="679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Maths helps sessions ICT1 – </a:t>
                      </a:r>
                      <a:r>
                        <a:rPr lang="en-GB" sz="1200" b="1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yr</a:t>
                      </a:r>
                      <a:r>
                        <a:rPr lang="en-GB" sz="12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7-11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 homework and general maths support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Netball – Sports Hall (Miss Donaldson)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Football years 7&amp;8 – Astro (Mr Davidson)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81" marR="67981" marT="0" marB="0"/>
                </a:tc>
                <a:extLst>
                  <a:ext uri="{0D108BD9-81ED-4DB2-BD59-A6C34878D82A}">
                    <a16:rowId xmlns:a16="http://schemas.microsoft.com/office/drawing/2014/main" val="3321887974"/>
                  </a:ext>
                </a:extLst>
              </a:tr>
              <a:tr h="1165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Tuesday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1" marR="679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Club - Room 17 (old pastoral room)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 err="1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GB" sz="1200" b="1" kern="120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Count down/ Dominos/Bingo / Sudoku.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Year 7 reading club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Fitness Suite all years – (Mrs Bell)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Football all years – Astro (lunchtime duty staff)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Girls Football – Sports Hall (Miss Donaldson)</a:t>
                      </a:r>
                    </a:p>
                  </a:txBody>
                  <a:tcPr marL="67981" marR="679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Maths helps sessions ICT1 – </a:t>
                      </a:r>
                      <a:r>
                        <a:rPr lang="en-GB" sz="1200" b="1" dirty="0" err="1">
                          <a:solidFill>
                            <a:srgbClr val="00B05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yr</a:t>
                      </a:r>
                      <a:r>
                        <a:rPr lang="en-GB" sz="1200" b="1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7-11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Online homework and general maths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Korean club – Miss Kim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Rugby year 7 and 8 girls – Astro (Marni)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Football years 9 &amp; 10 – Sports Hall (Mr Davidson)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Rugby year 7 and 8 boys – Astro (Mr Owen)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81" marR="67981" marT="0" marB="0"/>
                </a:tc>
                <a:extLst>
                  <a:ext uri="{0D108BD9-81ED-4DB2-BD59-A6C34878D82A}">
                    <a16:rowId xmlns:a16="http://schemas.microsoft.com/office/drawing/2014/main" val="1572941117"/>
                  </a:ext>
                </a:extLst>
              </a:tr>
              <a:tr h="1755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Wednesday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1" marR="679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 to Talk- Room 17 Meditation and reflection.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Puzzle &amp; games club – Room 28A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Chess/ Backgammon plus a range of 3D puzzles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Choir 10.50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Keyboard */Flute &amp; Saxophone */Singing Lessons* (See Miss Bennet)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Paired reading – B25 – selected students only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Ignite Dance Academy – Sports Hall (Miss Zoe)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Football all years – Astro (lunchtime duty staff)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Fitness Suite all years – (Mrs Bell)</a:t>
                      </a:r>
                      <a:endParaRPr lang="en-GB" sz="1200" b="1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81" marR="679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Maths helps sessions ICT1 – </a:t>
                      </a:r>
                      <a:r>
                        <a:rPr lang="en-GB" sz="1200" b="1" dirty="0" err="1">
                          <a:solidFill>
                            <a:srgbClr val="00B05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yr</a:t>
                      </a:r>
                      <a:r>
                        <a:rPr lang="en-GB" sz="1200" b="1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7-11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Online homework and general maths support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Band 3.20 – 4.00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kern="1200" dirty="0">
                        <a:solidFill>
                          <a:srgbClr val="0070C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Circuits all years – Fitness Suite (Mrs Bell)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Cricket all years – Astro (Mr Owen)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Badminton – Sports Hall (Mr Davidson)</a:t>
                      </a:r>
                    </a:p>
                  </a:txBody>
                  <a:tcPr marL="67981" marR="67981" marT="0" marB="0"/>
                </a:tc>
                <a:extLst>
                  <a:ext uri="{0D108BD9-81ED-4DB2-BD59-A6C34878D82A}">
                    <a16:rowId xmlns:a16="http://schemas.microsoft.com/office/drawing/2014/main" val="2125526875"/>
                  </a:ext>
                </a:extLst>
              </a:tr>
              <a:tr h="1521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Thursday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1" marR="679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</a:rPr>
                        <a:t>Girls Football – Sports Hall (Miss Donaldson)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Debating Club- Room 17 (old pastoral room)</a:t>
                      </a:r>
                      <a:endParaRPr lang="en-GB" sz="1200" b="1" dirty="0">
                        <a:solidFill>
                          <a:srgbClr val="7030A0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different topic each week. </a:t>
                      </a:r>
                      <a:r>
                        <a:rPr lang="en-GB" sz="1200" b="1" kern="1200" dirty="0" err="1">
                          <a:solidFill>
                            <a:srgbClr val="7030A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E.g</a:t>
                      </a:r>
                      <a:r>
                        <a:rPr lang="en-GB" sz="1200" b="1" kern="1200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Xbox vs Play Station.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Line Dancing 1.10 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Guitar &amp; Drum Lessons* (See Miss Bennet to pre-arrange)</a:t>
                      </a:r>
                    </a:p>
                    <a:p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Fitness Suite all years  - (Mr Owen)</a:t>
                      </a:r>
                    </a:p>
                    <a:p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Badminton all years – Sports Hall (Mr Davidson)</a:t>
                      </a:r>
                    </a:p>
                    <a:p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Football all years – Astro (lunchtime duty staff)</a:t>
                      </a:r>
                    </a:p>
                  </a:txBody>
                  <a:tcPr marL="67981" marR="679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7981" marR="67981" marT="0" marB="0"/>
                </a:tc>
                <a:extLst>
                  <a:ext uri="{0D108BD9-81ED-4DB2-BD59-A6C34878D82A}">
                    <a16:rowId xmlns:a16="http://schemas.microsoft.com/office/drawing/2014/main" val="1368996091"/>
                  </a:ext>
                </a:extLst>
              </a:tr>
              <a:tr h="9363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Friday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1" marR="679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Film Club- Room 17 Time to watch and listen/ then discuss hot topics.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+mn-ea"/>
                          <a:cs typeface="Arial"/>
                        </a:rPr>
                        <a:t>Code club – ICT 2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Basketball – Sports Hall (Mr Davidson)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Football all years – Astro (lunchtime duty staff)</a:t>
                      </a:r>
                    </a:p>
                  </a:txBody>
                  <a:tcPr marL="67981" marR="679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Tennis and Badminton – Sports Hall (Mrs Bell)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Football after school – staff and year 11 – Astro (Mr Davidson and Miss Donaldson)</a:t>
                      </a:r>
                    </a:p>
                  </a:txBody>
                  <a:tcPr marL="67981" marR="67981" marT="0" marB="0"/>
                </a:tc>
                <a:extLst>
                  <a:ext uri="{0D108BD9-81ED-4DB2-BD59-A6C34878D82A}">
                    <a16:rowId xmlns:a16="http://schemas.microsoft.com/office/drawing/2014/main" val="2595208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025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684200-5A57-44B4-9ED2-DBF2F1239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575" y="66675"/>
            <a:ext cx="5276850" cy="67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101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C8AD02-8A64-4B22-B684-47876F9EA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567" y="133213"/>
            <a:ext cx="11017771" cy="667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8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50BDA4-B3AE-45A6-9D90-B39A46357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857" y="168799"/>
            <a:ext cx="4706910" cy="669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46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3BECD9-A977-4EE1-9206-29A7D2512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728" y="65558"/>
            <a:ext cx="4751882" cy="672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960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2EB83-EFF6-4BC3-87AF-0533D85E4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323851"/>
            <a:ext cx="8572499" cy="1890714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rgbClr val="0070C0"/>
                </a:solidFill>
                <a:latin typeface="Comic Sans MS" panose="030F0702030302020204" pitchFamily="66" charset="0"/>
              </a:rPr>
              <a:t>Puzzle  and Games Club</a:t>
            </a:r>
            <a:endParaRPr lang="en-GB" sz="600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55A09A-134C-4965-8C52-13CBE4264ADB}"/>
              </a:ext>
            </a:extLst>
          </p:cNvPr>
          <p:cNvSpPr txBox="1"/>
          <p:nvPr/>
        </p:nvSpPr>
        <p:spPr>
          <a:xfrm>
            <a:off x="1685926" y="3565388"/>
            <a:ext cx="87915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>
                <a:latin typeface="Comic Sans MS" panose="030F0702030302020204" pitchFamily="66" charset="0"/>
              </a:rPr>
              <a:t>Wednesdays at lunch time </a:t>
            </a:r>
            <a:r>
              <a:rPr lang="en-US" sz="5400">
                <a:solidFill>
                  <a:srgbClr val="0070C0"/>
                </a:solidFill>
                <a:latin typeface="Comic Sans MS" panose="030F0702030302020204" pitchFamily="66" charset="0"/>
              </a:rPr>
              <a:t>Room 28A</a:t>
            </a:r>
            <a:endParaRPr lang="en-GB" sz="540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908D90-1BCD-446C-9B40-418ED6400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145" y="1960907"/>
            <a:ext cx="1326732" cy="12307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E3038BE-E7F4-4DEF-8E64-206F200937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945" y="1876936"/>
            <a:ext cx="1326732" cy="13267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5B8A53-69E7-4FE2-A95E-91732D6D1E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149" y="1930906"/>
            <a:ext cx="1375766" cy="13757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6603F1-42CF-4F09-9C37-A3E65E26BC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63" y="5156063"/>
            <a:ext cx="3028950" cy="15144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47866D7-9C46-4776-87D5-264DC154AA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070" y="1008380"/>
            <a:ext cx="493476" cy="5299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D7FFF33-F545-4B56-8EEC-C1384FCC51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769" y="1022666"/>
            <a:ext cx="493476" cy="52990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B85D59B-269C-4E0D-82F0-9A8C54DF1E75}"/>
              </a:ext>
            </a:extLst>
          </p:cNvPr>
          <p:cNvSpPr/>
          <p:nvPr/>
        </p:nvSpPr>
        <p:spPr>
          <a:xfrm>
            <a:off x="1714501" y="187464"/>
            <a:ext cx="8839199" cy="657528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BD4890-05D7-48FF-AFB0-4B5871E0B330}"/>
              </a:ext>
            </a:extLst>
          </p:cNvPr>
          <p:cNvSpPr txBox="1"/>
          <p:nvPr/>
        </p:nvSpPr>
        <p:spPr>
          <a:xfrm>
            <a:off x="4926507" y="219437"/>
            <a:ext cx="2409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Y7 and Y8</a:t>
            </a:r>
            <a:endParaRPr lang="en-GB" sz="3200" b="1"/>
          </a:p>
        </p:txBody>
      </p:sp>
    </p:spTree>
    <p:extLst>
      <p:ext uri="{BB962C8B-B14F-4D97-AF65-F5344CB8AC3E}">
        <p14:creationId xmlns:p14="http://schemas.microsoft.com/office/powerpoint/2010/main" val="1642661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AC5518-63D3-473C-98B9-082423C4A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51" y="126332"/>
            <a:ext cx="6514007" cy="660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880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6CFD05-CCF4-4394-8729-C2B4E6656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5339" y="181667"/>
            <a:ext cx="5264201" cy="649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4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CD92D3-294C-43B3-9884-667E5E682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059" y="640830"/>
            <a:ext cx="11312461" cy="557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111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9B196D-C74D-4B3D-AF2E-9AD515EF3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967" y="0"/>
            <a:ext cx="5328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952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C04EE568EDFE4B8BCD0EF9520154B2" ma:contentTypeVersion="11" ma:contentTypeDescription="Create a new document." ma:contentTypeScope="" ma:versionID="b288b0d56797c535183f5ec9288e32d8">
  <xsd:schema xmlns:xsd="http://www.w3.org/2001/XMLSchema" xmlns:xs="http://www.w3.org/2001/XMLSchema" xmlns:p="http://schemas.microsoft.com/office/2006/metadata/properties" xmlns:ns3="4835ffc4-bc59-4bce-baa9-e9048d96e8c7" xmlns:ns4="b61093dd-02bd-495c-b0a8-1927d0f9ee44" targetNamespace="http://schemas.microsoft.com/office/2006/metadata/properties" ma:root="true" ma:fieldsID="2f7c61943e12facdd93c82b4b868af37" ns3:_="" ns4:_="">
    <xsd:import namespace="4835ffc4-bc59-4bce-baa9-e9048d96e8c7"/>
    <xsd:import namespace="b61093dd-02bd-495c-b0a8-1927d0f9ee4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5ffc4-bc59-4bce-baa9-e9048d96e8c7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093dd-02bd-495c-b0a8-1927d0f9ee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594C78-EC4E-40D0-8BAA-CBF6DDDCFA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2186DB-5A47-4D76-8DE7-A039934CFDD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F7E1C20-640B-452B-87D4-9B8D919054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35ffc4-bc59-4bce-baa9-e9048d96e8c7"/>
    <ds:schemaRef ds:uri="b61093dd-02bd-495c-b0a8-1927d0f9ee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479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Puzzle  and Games Club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Fowler</dc:creator>
  <cp:lastModifiedBy>Joanne Fowler</cp:lastModifiedBy>
  <cp:revision>5</cp:revision>
  <dcterms:created xsi:type="dcterms:W3CDTF">2019-10-02T06:24:51Z</dcterms:created>
  <dcterms:modified xsi:type="dcterms:W3CDTF">2020-01-10T07:35:23Z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0x01010044C04EE568EDFE4B8BCD0EF9520154B2</vt:lpwstr>
  </property>
</Properties>
</file>