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  <p:sldId id="256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636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7BDE-157C-4B38-A7D0-119B7B9A8A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F4A0-A5B6-4C4A-AF1A-9730736C3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07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7BDE-157C-4B38-A7D0-119B7B9A8A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F4A0-A5B6-4C4A-AF1A-9730736C3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5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7BDE-157C-4B38-A7D0-119B7B9A8A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F4A0-A5B6-4C4A-AF1A-9730736C3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47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7BDE-157C-4B38-A7D0-119B7B9A8A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F4A0-A5B6-4C4A-AF1A-9730736C3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0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7BDE-157C-4B38-A7D0-119B7B9A8A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F4A0-A5B6-4C4A-AF1A-9730736C3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36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7BDE-157C-4B38-A7D0-119B7B9A8A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F4A0-A5B6-4C4A-AF1A-9730736C3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86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7BDE-157C-4B38-A7D0-119B7B9A8A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F4A0-A5B6-4C4A-AF1A-9730736C3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91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7BDE-157C-4B38-A7D0-119B7B9A8A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F4A0-A5B6-4C4A-AF1A-9730736C3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1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7BDE-157C-4B38-A7D0-119B7B9A8A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F4A0-A5B6-4C4A-AF1A-9730736C3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45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7BDE-157C-4B38-A7D0-119B7B9A8A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F4A0-A5B6-4C4A-AF1A-9730736C3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87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7BDE-157C-4B38-A7D0-119B7B9A8A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F4A0-A5B6-4C4A-AF1A-9730736C3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45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37BDE-157C-4B38-A7D0-119B7B9A8A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EF4A0-A5B6-4C4A-AF1A-9730736C3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94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jchs.uk/2020/06/01/welcome-year-6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ommons.wikimedia.org/wiki/File:Golden_star.sv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jchs.uk/2020/06/01/welcome-year-6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ommons.wikimedia.org/wiki/File:Golden_star.svg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jchs.uk/2020/06/01/welcome-year-6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ommons.wikimedia.org/wiki/File:Golden_star.svg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jchs.uk/2020/06/01/welcome-year-6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ommons.wikimedia.org/wiki/File:Golden_star.svg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jchs.uk/2020/06/01/welcome-year-6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ommons.wikimedia.org/wiki/File:Golden_star.sv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36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EF9F3-4E6C-4DF9-9BE1-9268A57D0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078" y="731676"/>
            <a:ext cx="8637036" cy="1538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 Stars of the Week</a:t>
            </a:r>
            <a:endParaRPr lang="en-GB" dirty="0">
              <a:solidFill>
                <a:schemeClr val="bg1"/>
              </a:solidFill>
              <a:latin typeface="Centaur" panose="020305040502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66639-01D9-40CB-A25E-84257CE36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468" y="2293906"/>
            <a:ext cx="10886255" cy="4587810"/>
          </a:xfrm>
        </p:spPr>
        <p:txBody>
          <a:bodyPr>
            <a:normAutofit/>
          </a:bodyPr>
          <a:lstStyle/>
          <a:p>
            <a:pPr algn="l"/>
            <a:endParaRPr lang="en-US" sz="2200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endParaRPr lang="en-US" sz="1800" dirty="0">
              <a:solidFill>
                <a:schemeClr val="bg1"/>
              </a:solidFill>
              <a:latin typeface="Centaur" panose="02030504050205020304" pitchFamily="18" charset="0"/>
            </a:endParaRPr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484EF965-B318-4AE7-88C2-BF7E8B31D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271" y="0"/>
            <a:ext cx="3007457" cy="14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FB9E6D-9AD5-43F8-A481-A5AD910188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940824" y="137238"/>
            <a:ext cx="1179721" cy="11290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7806F3-7E6F-430C-B49E-24714EB68B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454" y="137238"/>
            <a:ext cx="1179721" cy="112900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BA0A4A5-2462-4B6C-B869-FFC9A3A67C20}"/>
              </a:ext>
            </a:extLst>
          </p:cNvPr>
          <p:cNvSpPr/>
          <p:nvPr/>
        </p:nvSpPr>
        <p:spPr>
          <a:xfrm>
            <a:off x="948267" y="2698045"/>
            <a:ext cx="10452455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Centaur" panose="02030504050205020304" pitchFamily="18" charset="0"/>
              </a:rPr>
              <a:t>Jake Heskett - “For fantastic work in </a:t>
            </a:r>
            <a:r>
              <a:rPr lang="en-US" sz="2000" dirty="0" err="1">
                <a:solidFill>
                  <a:srgbClr val="FFFFFF"/>
                </a:solidFill>
                <a:latin typeface="Centaur" panose="02030504050205020304" pitchFamily="18" charset="0"/>
              </a:rPr>
              <a:t>maths</a:t>
            </a:r>
            <a:r>
              <a:rPr lang="en-US" sz="2000" dirty="0">
                <a:solidFill>
                  <a:srgbClr val="FFFFFF"/>
                </a:solidFill>
                <a:latin typeface="Centaur" panose="02030504050205020304" pitchFamily="18" charset="0"/>
              </a:rPr>
              <a:t> and for keeping me up to date with what the work he has been doing.” - Mrs Taylor</a:t>
            </a:r>
          </a:p>
          <a:p>
            <a:endParaRPr lang="en-US" sz="2000" dirty="0">
              <a:solidFill>
                <a:srgbClr val="FFFFFF"/>
              </a:solidFill>
              <a:latin typeface="Centaur" panose="02030504050205020304" pitchFamily="18" charset="0"/>
            </a:endParaRPr>
          </a:p>
          <a:p>
            <a:r>
              <a:rPr lang="en-GB" sz="2000" dirty="0">
                <a:solidFill>
                  <a:srgbClr val="FFFFFF"/>
                </a:solidFill>
                <a:latin typeface="Centaur" panose="02030504050205020304" pitchFamily="18" charset="0"/>
              </a:rPr>
              <a:t>Isla Fawcett – “For her consistent hard work during lockdown.” – Mr Yeomans</a:t>
            </a:r>
          </a:p>
          <a:p>
            <a:endParaRPr lang="en-GB" sz="2000" dirty="0">
              <a:solidFill>
                <a:srgbClr val="FFFFFF"/>
              </a:solidFill>
              <a:latin typeface="Centaur" panose="02030504050205020304" pitchFamily="18" charset="0"/>
            </a:endParaRPr>
          </a:p>
          <a:p>
            <a:r>
              <a:rPr lang="en-US" sz="2000" dirty="0">
                <a:solidFill>
                  <a:srgbClr val="FFFFFF"/>
                </a:solidFill>
                <a:latin typeface="Centaur" panose="02030504050205020304" pitchFamily="18" charset="0"/>
              </a:rPr>
              <a:t>Morgan Pritt – “For completing his work to a continuous high standard and receiving a fantastic number of achievement points.” – Mrs Moody</a:t>
            </a:r>
          </a:p>
          <a:p>
            <a:endParaRPr lang="en-US" sz="2000" dirty="0">
              <a:solidFill>
                <a:srgbClr val="FFFFFF"/>
              </a:solidFill>
              <a:latin typeface="Centaur" panose="02030504050205020304" pitchFamily="18" charset="0"/>
            </a:endParaRPr>
          </a:p>
          <a:p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  <a:ea typeface="Times New Roman" panose="02020603050405020304" pitchFamily="18" charset="0"/>
              </a:rPr>
              <a:t>Kendra Rogerson – “Kendra has been in contact with me regularly and is completing lots of good work.” - </a:t>
            </a:r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  <a:ea typeface="Calibri" panose="020F0502020204030204" pitchFamily="34" charset="0"/>
              </a:rPr>
              <a:t>Mr </a:t>
            </a:r>
            <a:r>
              <a:rPr lang="en-GB" sz="2000" dirty="0" err="1">
                <a:solidFill>
                  <a:schemeClr val="bg1"/>
                </a:solidFill>
                <a:latin typeface="Centaur" panose="02030504050205020304" pitchFamily="18" charset="0"/>
                <a:ea typeface="Calibri" panose="020F0502020204030204" pitchFamily="34" charset="0"/>
              </a:rPr>
              <a:t>Burkinshaw</a:t>
            </a:r>
            <a:endParaRPr lang="en-GB" sz="2000" dirty="0">
              <a:solidFill>
                <a:schemeClr val="bg1"/>
              </a:solidFill>
              <a:latin typeface="Centaur" panose="02030504050205020304" pitchFamily="18" charset="0"/>
              <a:ea typeface="Calibri" panose="020F050202020403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3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36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EF9F3-4E6C-4DF9-9BE1-9268A57D0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078" y="731676"/>
            <a:ext cx="8637036" cy="1538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 Stars of the Week</a:t>
            </a:r>
            <a:endParaRPr lang="en-GB" dirty="0">
              <a:solidFill>
                <a:schemeClr val="bg1"/>
              </a:solidFill>
              <a:latin typeface="Centaur" panose="02030504050205020304" pitchFamily="18" charset="0"/>
            </a:endParaRPr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484EF965-B318-4AE7-88C2-BF7E8B31D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271" y="0"/>
            <a:ext cx="3007457" cy="14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FB9E6D-9AD5-43F8-A481-A5AD910188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940824" y="137238"/>
            <a:ext cx="1179721" cy="11290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7806F3-7E6F-430C-B49E-24714EB68B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454" y="137238"/>
            <a:ext cx="1179721" cy="112900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AB7B9C-3B21-440F-BB71-F8C37CD0ADA0}"/>
              </a:ext>
            </a:extLst>
          </p:cNvPr>
          <p:cNvSpPr/>
          <p:nvPr/>
        </p:nvSpPr>
        <p:spPr>
          <a:xfrm>
            <a:off x="806637" y="2135156"/>
            <a:ext cx="10578723" cy="3803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GB" sz="20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lvl="0">
              <a:lnSpc>
                <a:spcPct val="105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  <a:ea typeface="Times New Roman" panose="02020603050405020304" pitchFamily="18" charset="0"/>
              </a:rPr>
              <a:t>Daniela </a:t>
            </a:r>
            <a:r>
              <a:rPr lang="en-GB" sz="2000" dirty="0" err="1">
                <a:solidFill>
                  <a:schemeClr val="bg1"/>
                </a:solidFill>
                <a:latin typeface="Centaur" panose="02030504050205020304" pitchFamily="18" charset="0"/>
                <a:ea typeface="Times New Roman" panose="02020603050405020304" pitchFamily="18" charset="0"/>
              </a:rPr>
              <a:t>Rigova</a:t>
            </a:r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  <a:ea typeface="Times New Roman" panose="02020603050405020304" pitchFamily="18" charset="0"/>
              </a:rPr>
              <a:t> and Hayden Turner - “Both for consistent and timely communication” – Miss Bennett</a:t>
            </a:r>
            <a:endParaRPr lang="en-GB" sz="2000" dirty="0">
              <a:solidFill>
                <a:schemeClr val="bg1"/>
              </a:solidFill>
              <a:latin typeface="Centaur" panose="02030504050205020304" pitchFamily="18" charset="0"/>
              <a:ea typeface="Calibri" panose="020F0502020204030204" pitchFamily="34" charset="0"/>
            </a:endParaRPr>
          </a:p>
          <a:p>
            <a:pPr lvl="0">
              <a:lnSpc>
                <a:spcPct val="105000"/>
              </a:lnSpc>
              <a:spcAft>
                <a:spcPts val="800"/>
              </a:spcAft>
            </a:pPr>
            <a:endParaRPr lang="en-GB" sz="2000" dirty="0">
              <a:solidFill>
                <a:schemeClr val="bg1"/>
              </a:solidFill>
              <a:latin typeface="Centaur" panose="020305040502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  <a:ea typeface="Times New Roman" panose="02020603050405020304" pitchFamily="18" charset="0"/>
              </a:rPr>
              <a:t>Aaron </a:t>
            </a:r>
            <a:r>
              <a:rPr lang="en-GB" sz="2000" dirty="0" err="1">
                <a:solidFill>
                  <a:schemeClr val="bg1"/>
                </a:solidFill>
                <a:latin typeface="Centaur" panose="02030504050205020304" pitchFamily="18" charset="0"/>
                <a:ea typeface="Times New Roman" panose="02020603050405020304" pitchFamily="18" charset="0"/>
              </a:rPr>
              <a:t>Bechelli</a:t>
            </a:r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  <a:ea typeface="Times New Roman" panose="02020603050405020304" pitchFamily="18" charset="0"/>
              </a:rPr>
              <a:t> –</a:t>
            </a:r>
            <a:r>
              <a:rPr lang="en-GB" sz="2000" i="1" dirty="0">
                <a:solidFill>
                  <a:schemeClr val="bg1"/>
                </a:solidFill>
                <a:latin typeface="Centaur" panose="020305040502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  <a:ea typeface="Times New Roman" panose="02020603050405020304" pitchFamily="18" charset="0"/>
              </a:rPr>
              <a:t>“He regularly keeps me updated with his excellent school work!!!” - </a:t>
            </a:r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  <a:ea typeface="Calibri" panose="020F0502020204030204" pitchFamily="34" charset="0"/>
              </a:rPr>
              <a:t>Mrs Williams</a:t>
            </a:r>
          </a:p>
          <a:p>
            <a:pPr>
              <a:spcAft>
                <a:spcPts val="0"/>
              </a:spcAft>
            </a:pPr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  <a:ea typeface="Times New Roman" panose="02020603050405020304" pitchFamily="18" charset="0"/>
              </a:rPr>
              <a:t>Tyler Stables – “For doing the right thing by getting in touch for help and support. I have had some lovely emails from him.” - </a:t>
            </a:r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  <a:ea typeface="Calibri" panose="020F0502020204030204" pitchFamily="34" charset="0"/>
              </a:rPr>
              <a:t>Mr Graham</a:t>
            </a:r>
          </a:p>
          <a:p>
            <a:pPr lvl="0">
              <a:spcAft>
                <a:spcPts val="0"/>
              </a:spcAft>
            </a:pPr>
            <a:endParaRPr lang="en-GB" sz="2000" dirty="0">
              <a:solidFill>
                <a:schemeClr val="bg1"/>
              </a:solidFill>
              <a:latin typeface="Centaur" panose="020305040502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entaur" panose="02030504050205020304" pitchFamily="18" charset="0"/>
                <a:ea typeface="Calibri" panose="020F0502020204030204" pitchFamily="34" charset="0"/>
              </a:rPr>
              <a:t>Max McAllister – “Max is producing exceptional work every week.” - </a:t>
            </a:r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  <a:ea typeface="Calibri" panose="020F0502020204030204" pitchFamily="34" charset="0"/>
              </a:rPr>
              <a:t>Mr Graham</a:t>
            </a:r>
          </a:p>
          <a:p>
            <a:pPr>
              <a:spcAft>
                <a:spcPts val="0"/>
              </a:spcAft>
            </a:pPr>
            <a:r>
              <a:rPr lang="en-GB" sz="2000" dirty="0">
                <a:solidFill>
                  <a:schemeClr val="bg1"/>
                </a:solidFill>
                <a:ea typeface="Calibri" panose="020F0502020204030204" pitchFamily="34" charset="0"/>
              </a:rPr>
              <a:t> </a:t>
            </a:r>
          </a:p>
          <a:p>
            <a:pPr lvl="0">
              <a:lnSpc>
                <a:spcPct val="105000"/>
              </a:lnSpc>
              <a:spcAft>
                <a:spcPts val="800"/>
              </a:spcAft>
            </a:pPr>
            <a:endParaRPr lang="en-GB" dirty="0">
              <a:solidFill>
                <a:schemeClr val="bg1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56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36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EF9F3-4E6C-4DF9-9BE1-9268A57D0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078" y="698120"/>
            <a:ext cx="8637036" cy="1538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 Stars of the Week</a:t>
            </a:r>
            <a:endParaRPr lang="en-GB" dirty="0">
              <a:solidFill>
                <a:schemeClr val="bg1"/>
              </a:solidFill>
              <a:latin typeface="Centaur" panose="020305040502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66639-01D9-40CB-A25E-84257CE36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314" y="2236634"/>
            <a:ext cx="10752357" cy="4307342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Grace Vickers – “Grace has worked really hard and produced to some lovely work.” - Mrs </a:t>
            </a:r>
            <a:r>
              <a:rPr lang="en-US" dirty="0" err="1">
                <a:solidFill>
                  <a:schemeClr val="bg1"/>
                </a:solidFill>
                <a:latin typeface="Centaur" panose="02030504050205020304" pitchFamily="18" charset="0"/>
              </a:rPr>
              <a:t>Sheckley</a:t>
            </a:r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Ben </a:t>
            </a:r>
            <a:r>
              <a:rPr lang="en-US" dirty="0" err="1">
                <a:solidFill>
                  <a:schemeClr val="bg1"/>
                </a:solidFill>
                <a:latin typeface="Centaur" panose="02030504050205020304" pitchFamily="18" charset="0"/>
              </a:rPr>
              <a:t>Carini</a:t>
            </a:r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 – “For some excellent work on the different characters in Macbeth.” - Mrs Ward</a:t>
            </a: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Aidan Thompson – “For some brilliant home learning on writing to persuade.” - Mrs Ward</a:t>
            </a: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Bailey Elliott -“Has tried very hard in his work and produced work to a fantastic standard”- Mr Andrews</a:t>
            </a: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Kai Opie -“Kai tried very hard in their work and produced work to a brilliant standard”- Mr Andrews</a:t>
            </a:r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484EF965-B318-4AE7-88C2-BF7E8B31D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271" y="0"/>
            <a:ext cx="3007457" cy="14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FB9E6D-9AD5-43F8-A481-A5AD910188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940824" y="137238"/>
            <a:ext cx="1179721" cy="11290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7806F3-7E6F-430C-B49E-24714EB68B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454" y="137238"/>
            <a:ext cx="1179721" cy="112900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F4166F7-CB00-4A2D-9EFD-F278D0A545E0}"/>
              </a:ext>
            </a:extLst>
          </p:cNvPr>
          <p:cNvSpPr/>
          <p:nvPr/>
        </p:nvSpPr>
        <p:spPr>
          <a:xfrm>
            <a:off x="661314" y="2373872"/>
            <a:ext cx="1052445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r>
              <a:rPr lang="en-US" sz="2200" dirty="0"/>
              <a:t> </a:t>
            </a:r>
          </a:p>
          <a:p>
            <a:endParaRPr lang="en-GB" sz="2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C2DBB6-7834-41DE-8165-2AA4329D7AB1}"/>
              </a:ext>
            </a:extLst>
          </p:cNvPr>
          <p:cNvSpPr/>
          <p:nvPr/>
        </p:nvSpPr>
        <p:spPr>
          <a:xfrm>
            <a:off x="1225000" y="2696672"/>
            <a:ext cx="93970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02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36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EF9F3-4E6C-4DF9-9BE1-9268A57D0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078" y="731676"/>
            <a:ext cx="8637036" cy="1538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 Stars of the Week</a:t>
            </a:r>
            <a:endParaRPr lang="en-GB" dirty="0">
              <a:solidFill>
                <a:schemeClr val="bg1"/>
              </a:solidFill>
              <a:latin typeface="Centaur" panose="020305040502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66639-01D9-40CB-A25E-84257CE36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314" y="2413421"/>
            <a:ext cx="10706597" cy="4307341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Daniel Cuthell - “For completing the bronze, silver and gold physical activity alphabet challenge.” - Miss Donaldson</a:t>
            </a: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Bailey Elliott - “Has been trying very hard and produced some really good cooking including the PE Wimbledon challenge.” – Mrs Fowler and Ms </a:t>
            </a:r>
            <a:r>
              <a:rPr lang="en-US" dirty="0" err="1">
                <a:solidFill>
                  <a:schemeClr val="bg1"/>
                </a:solidFill>
                <a:latin typeface="Centaur" panose="02030504050205020304" pitchFamily="18" charset="0"/>
              </a:rPr>
              <a:t>Callion</a:t>
            </a:r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Gwen Blackwell – “For having a very positive attitude towards home learning.”- Mrs Holgate</a:t>
            </a: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Logan McDowall – “For his creative response to the Wimbledon bake off challenge!” - Ms Callion</a:t>
            </a: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484EF965-B318-4AE7-88C2-BF7E8B31D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271" y="0"/>
            <a:ext cx="3007457" cy="14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FB9E6D-9AD5-43F8-A481-A5AD910188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940824" y="137238"/>
            <a:ext cx="1179721" cy="11290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7806F3-7E6F-430C-B49E-24714EB68B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454" y="137238"/>
            <a:ext cx="1179721" cy="112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06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36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EF9F3-4E6C-4DF9-9BE1-9268A57D0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078" y="731676"/>
            <a:ext cx="8637036" cy="1538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 Stars of the Week</a:t>
            </a:r>
            <a:endParaRPr lang="en-GB" dirty="0">
              <a:solidFill>
                <a:schemeClr val="bg1"/>
              </a:solidFill>
              <a:latin typeface="Centaur" panose="020305040502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66639-01D9-40CB-A25E-84257CE36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031" y="2550659"/>
            <a:ext cx="10063129" cy="4307341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Deaton Askew - " For using his initiative and business skills to help the local community." - Ms Mulgrew</a:t>
            </a: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Luke Evans - "For checking in on time and keeping me posted on what he has been up to." - Mrs Bell</a:t>
            </a: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Paige </a:t>
            </a:r>
            <a:r>
              <a:rPr lang="en-US" dirty="0" err="1">
                <a:solidFill>
                  <a:schemeClr val="bg1"/>
                </a:solidFill>
                <a:latin typeface="Centaur" panose="02030504050205020304" pitchFamily="18" charset="0"/>
              </a:rPr>
              <a:t>Warbrick</a:t>
            </a:r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 - "For high quality work in RE." - Mr Gabuguga</a:t>
            </a: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Charlee Oakes – “Great attitude in the </a:t>
            </a:r>
            <a:r>
              <a:rPr lang="en-US" dirty="0" err="1">
                <a:solidFill>
                  <a:schemeClr val="bg1"/>
                </a:solidFill>
                <a:latin typeface="Centaur" panose="02030504050205020304" pitchFamily="18" charset="0"/>
              </a:rPr>
              <a:t>maths</a:t>
            </a:r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 sessions this week and on the quiz.” – Mrs Hughes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Centaur" panose="02030504050205020304" pitchFamily="18" charset="0"/>
              </a:rPr>
              <a:t> </a:t>
            </a: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Centaur" panose="02030504050205020304" pitchFamily="18" charset="0"/>
            </a:endParaRPr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484EF965-B318-4AE7-88C2-BF7E8B31D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271" y="0"/>
            <a:ext cx="3007457" cy="14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FB9E6D-9AD5-43F8-A481-A5AD910188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940824" y="137238"/>
            <a:ext cx="1179721" cy="11290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7806F3-7E6F-430C-B49E-24714EB68B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454" y="137238"/>
            <a:ext cx="1179721" cy="112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62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E76E27422C646B691AFA6FC56648F" ma:contentTypeVersion="4" ma:contentTypeDescription="Create a new document." ma:contentTypeScope="" ma:versionID="76c5323aa69c86b9a44667c7051eb71b">
  <xsd:schema xmlns:xsd="http://www.w3.org/2001/XMLSchema" xmlns:xs="http://www.w3.org/2001/XMLSchema" xmlns:p="http://schemas.microsoft.com/office/2006/metadata/properties" xmlns:ns3="efa6e0e3-09f6-40fa-87b4-6170a2a92489" targetNamespace="http://schemas.microsoft.com/office/2006/metadata/properties" ma:root="true" ma:fieldsID="a6e275a6e6f18f69394598ceb2d50063" ns3:_="">
    <xsd:import namespace="efa6e0e3-09f6-40fa-87b4-6170a2a924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a6e0e3-09f6-40fa-87b4-6170a2a924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7B79F2-19F1-4375-BF84-A3E997BD37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a6e0e3-09f6-40fa-87b4-6170a2a924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9E3C48-E0BA-4CFC-B108-3181192257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98FE3E-166D-4856-B959-94771BFDFABB}">
  <ds:schemaRefs>
    <ds:schemaRef ds:uri="http://schemas.microsoft.com/office/2006/documentManagement/types"/>
    <ds:schemaRef ds:uri="http://purl.org/dc/dcmitype/"/>
    <ds:schemaRef ds:uri="efa6e0e3-09f6-40fa-87b4-6170a2a92489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630</TotalTime>
  <Words>453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Centaur</vt:lpstr>
      <vt:lpstr>Office Theme</vt:lpstr>
      <vt:lpstr> Stars of the Week</vt:lpstr>
      <vt:lpstr> Stars of the Week</vt:lpstr>
      <vt:lpstr> Stars of the Week</vt:lpstr>
      <vt:lpstr> Stars of the Week</vt:lpstr>
      <vt:lpstr> Stars of the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Stars of the Week</dc:title>
  <dc:creator>kylelofthouse1986@outlook.com</dc:creator>
  <cp:lastModifiedBy>kylelofthouse1986@outlook.com</cp:lastModifiedBy>
  <cp:revision>27</cp:revision>
  <dcterms:created xsi:type="dcterms:W3CDTF">2020-06-02T08:33:19Z</dcterms:created>
  <dcterms:modified xsi:type="dcterms:W3CDTF">2020-07-08T11:30:36Z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0x010100121E76E27422C646B691AFA6FC56648F</vt:lpwstr>
  </property>
</Properties>
</file>