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383" r:id="rId3"/>
    <p:sldId id="38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5EE7-2BA0-996B-675C-16B5F89F18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604050-65F1-C4A7-315D-BC9DE8DD5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7A05C-8F88-96C4-8724-1F3DAF67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FF36B-2308-B8B9-F829-00B8C5C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A37EB-50B2-7FB0-A58A-0F2970439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6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D8453-FAD8-0D71-72E3-8D435F8CB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B57A5-5E6D-F8E3-A226-06978DA1A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B5725-1CE2-F9A8-E36A-06B7D4521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D092F-81C9-813A-530E-F6F6A837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F5B05-7655-56C1-4B06-2DABC961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72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11F27-94FF-35ED-F2F3-F34C5E2F9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349D5-BECA-0442-96BE-AAA28DE2D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73A19-E96C-32D2-A8D8-4A2DBC66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65BF7-E7EE-627C-333B-A0EE8756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88702-12AC-1C75-5BA1-DB15FE0BA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32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96B2D-2F2C-B8CD-269D-6EAC2EE46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EE3C5-E1A9-D258-F3D7-64B5C527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40093-DA36-25D0-E5AA-933E87406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4BB9-4FB1-37A3-A5B8-3DA36623B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2BC32-5479-D252-57DC-70E198AF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1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7D1-3728-9CB6-EA59-FCCE8DED3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4D253-F700-996F-CCF1-64307605C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423F-201E-DED6-5632-38A99F68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BD042-DBB1-EB44-CE05-C65F7D98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DAFD6-757D-3178-3BA8-8BC734DE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71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E025E-5FAD-36CC-BAEB-6EF7F8CB9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8CFE-C141-49EE-D493-BE0C2E2AD8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50867-83EC-4439-0AD2-656094354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ED430-87A0-B988-FD87-727EFC971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73E75A-7DF1-9CD5-4FD4-FF577BAE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5845D-A4BA-6DDC-555F-60B8FEF71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7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5D93-4976-9029-06FA-D232D1A3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111EA-904F-56AD-2A53-85FE2873B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521E7-8CB7-4189-5F51-DF5B6DDD6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9FACC-8CBF-D0BE-0C07-AE0704C30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258E-9F81-4517-7C56-1C93F2D50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43FF7-202A-0644-D1AF-BA5011BDA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B6A06-8028-9C72-8FAE-F1BE68DB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81F23-09A5-C541-F51D-E9287BA4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49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F478-F78B-F7B8-F3CB-7A4BB8AF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D68E2-FB13-1263-4326-99D22809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7D3EB-7E1D-FD02-ECAF-F5DE8E29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9A03C4-FE98-2B79-1AA2-4E5C2FDCD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8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BA6ED-A2A1-E06D-1257-163B055D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1C78F-221A-FDB2-FF9D-6827348F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5C45A-1A2B-8434-96F0-B3474627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1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073D-EEE1-517D-D107-4174F3024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CB9B0-9788-3472-019D-2ED020857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5D5DC-CD8B-E79F-BEB7-97DEA080C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576BB-08B9-24B3-E1C7-DE6D6358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30009-A8DC-8AD3-E958-D0B279C5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0AEF2-18ED-027E-763F-BEEC7757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3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D4AD-6842-6356-BCB2-68EDEBD1B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B2FA18-0A21-0885-4030-82669E027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22620-B440-D3DE-1448-709CB9351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B61D21-C51E-1BC9-8D7D-EB377735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A11F3E-458B-65F9-B19B-339E69D9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36D0D-B106-A648-9E71-41561C7C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11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E8729E-9E51-E973-C643-5915A596E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5A105-3185-90C2-D191-192B501A5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ABC78-2B4D-2B5F-15BE-D31104F21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C8A32F-16CF-4A3F-A83F-D90B51AD9500}" type="datetimeFigureOut">
              <a:rPr lang="en-GB" smtClean="0"/>
              <a:t>17/06/2024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AE686-8C21-48A1-B160-ACA0D9081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6449-4A37-E8B8-7BB8-7EE6DA030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19605-460D-4741-9786-BF9DF65754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2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Chunking Technique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it?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a technique which can improve your memory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Chunking is the process of taking individual pieces of information (chunks) and grouping them into larger units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power of chunking to help you learn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memory system becomes far more efficient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helps you to recall the relevant information in your exams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becomes easier to retain and recall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improves your creativity</a:t>
            </a:r>
          </a:p>
          <a:p>
            <a:pPr marL="0" indent="0">
              <a:buNone/>
            </a:pP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7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Process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7248529" cy="5215076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Break down larger amounts of information into smaller units.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Identify similarities or patterns.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Organise the information.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Group information into manageable units.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HEADINGS and TITLES for different sections.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TABLES to summarise DATA.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Use BULLET POINTS to summarise and CLARIFY IMPORTANT POINTS.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Combine quick ILLUSTRATIONS with TEXT to create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VISUAL ASSOCIATIONS.</a:t>
            </a:r>
            <a:endParaRPr lang="en-GB" sz="4400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7FA714E-BBCC-ECDC-A48C-CB148BDB5B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7376" y="1524052"/>
            <a:ext cx="3748774" cy="468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8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EDD91-2360-8E98-B1A2-7892173B2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F56219F-3B05-B8DD-98AE-4907E3A44B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67128" y="365129"/>
            <a:ext cx="8732520" cy="67498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Principles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2D1D9-D2E5-9E43-C64D-1C32122B8D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9071" y="1524052"/>
            <a:ext cx="11820521" cy="5215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Chunking requires YOUR attention on the learning – Form Patterns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You need to fully understand information before chunking material – Develop your tactics. </a:t>
            </a: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Context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You need to go beyond understanding the initial problem or concept and seeing when, where and how to apply it – Make connections.</a:t>
            </a:r>
          </a:p>
          <a:p>
            <a:pPr marL="0" indent="0">
              <a:buNone/>
            </a:pP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72E73CB1-7811-27C5-9BA1-54F2AD34A8D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478" t="25801" r="25665" b="63983"/>
          <a:stretch>
            <a:fillRect/>
          </a:stretch>
        </p:blipFill>
        <p:spPr>
          <a:xfrm>
            <a:off x="126453" y="407799"/>
            <a:ext cx="1887659" cy="67498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5" descr="A group of crosses with words&#10;&#10;Description automatically generated">
            <a:extLst>
              <a:ext uri="{FF2B5EF4-FFF2-40B4-BE49-F238E27FC236}">
                <a16:creationId xmlns:a16="http://schemas.microsoft.com/office/drawing/2014/main" id="{6F66F15B-B3E3-F9C5-825F-E9154722F2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816" y="9198"/>
            <a:ext cx="1472184" cy="147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35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Tahoma</vt:lpstr>
      <vt:lpstr>Office Theme</vt:lpstr>
      <vt:lpstr>Chunking Technique</vt:lpstr>
      <vt:lpstr>The Process</vt:lpstr>
      <vt:lpstr>Principles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 Nevitt</dc:creator>
  <cp:lastModifiedBy>Mr Nevitt</cp:lastModifiedBy>
  <cp:revision>4</cp:revision>
  <dcterms:created xsi:type="dcterms:W3CDTF">2024-06-13T17:08:03Z</dcterms:created>
  <dcterms:modified xsi:type="dcterms:W3CDTF">2024-06-17T09:53:22Z</dcterms:modified>
</cp:coreProperties>
</file>