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3" r:id="rId3"/>
    <p:sldId id="388" r:id="rId4"/>
    <p:sldId id="387" r:id="rId5"/>
    <p:sldId id="386" r:id="rId6"/>
    <p:sldId id="3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5EE7-2BA0-996B-675C-16B5F89F1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4050-65F1-C4A7-315D-BC9DE8DD5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A05C-8F88-96C4-8724-1F3DAF67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FF36B-2308-B8B9-F829-00B8C5C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37EB-50B2-7FB0-A58A-0F29704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453-FAD8-0D71-72E3-8D435F8C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B57A5-5E6D-F8E3-A226-06978DA1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5725-1CE2-F9A8-E36A-06B7D452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D092F-81C9-813A-530E-F6F6A837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5B05-7655-56C1-4B06-2DABC961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11F27-94FF-35ED-F2F3-F34C5E2F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349D5-BECA-0442-96BE-AAA28DE2D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3A19-E96C-32D2-A8D8-4A2DBC66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5BF7-E7EE-627C-333B-A0EE8756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88702-12AC-1C75-5BA1-DB15FE0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2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6B2D-2F2C-B8CD-269D-6EAC2EE4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E3C5-E1A9-D258-F3D7-64B5C527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0093-DA36-25D0-E5AA-933E8740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4BB9-4FB1-37A3-A5B8-3DA3662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C32-5479-D252-57DC-70E198AF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7D1-3728-9CB6-EA59-FCCE8DED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4D253-F700-996F-CCF1-64307605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423F-201E-DED6-5632-38A99F68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D042-DBB1-EB44-CE05-C65F7D98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AFD6-757D-3178-3BA8-8BC734DE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025E-5FAD-36CC-BAEB-6EF7F8CB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8CFE-C141-49EE-D493-BE0C2E2A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50867-83EC-4439-0AD2-65609435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D430-87A0-B988-FD87-727EFC97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3E75A-7DF1-9CD5-4FD4-FF577BAE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5845D-A4BA-6DDC-555F-60B8FEF7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7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5D93-4976-9029-06FA-D232D1A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111EA-904F-56AD-2A53-85FE2873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521E7-8CB7-4189-5F51-DF5B6DDD6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9FACC-8CBF-D0BE-0C07-AE0704C30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258E-9F81-4517-7C56-1C93F2D50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43FF7-202A-0644-D1AF-BA5011BD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B6A06-8028-9C72-8FAE-F1BE68DB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1F23-09A5-C541-F51D-E9287BA4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F478-F78B-F7B8-F3CB-7A4BB8AF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D68E2-FB13-1263-4326-99D22809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7D3EB-7E1D-FD02-ECAF-F5DE8E2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A03C4-FE98-2B79-1AA2-4E5C2FDC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BA6ED-A2A1-E06D-1257-163B055D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1C78F-221A-FDB2-FF9D-6827348F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5C45A-1A2B-8434-96F0-B3474627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073D-EEE1-517D-D107-4174F302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B9B0-9788-3472-019D-2ED020857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5D5DC-CD8B-E79F-BEB7-97DEA080C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576BB-08B9-24B3-E1C7-DE6D6358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30009-A8DC-8AD3-E958-D0B279C5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AEF2-18ED-027E-763F-BEEC775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D4AD-6842-6356-BCB2-68EDEBD1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2FA18-0A21-0885-4030-82669E027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22620-B440-D3DE-1448-709CB935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1D21-C51E-1BC9-8D7D-EB377735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11F3E-458B-65F9-B19B-339E69D9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6D0D-B106-A648-9E71-41561C7C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729E-9E51-E973-C643-5915A596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A105-3185-90C2-D191-192B501A5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C78-2B4D-2B5F-15BE-D31104F21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E686-8C21-48A1-B160-ACA0D9081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6449-4A37-E8B8-7BB8-7EE6DA03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Spacing and Timing of Revision</a:t>
            </a:r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GB" sz="2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it?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Spacing is a revision technique which is all about spacing out your revision, so you don’t get swamped and overwhelmed.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means introducing time intervals into your revision sessions, as well as spacing out the days which you use to revise for topics.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commit something to memory, it takes time and repetition.</a:t>
            </a:r>
          </a:p>
          <a:p>
            <a:pPr marL="0" indent="0">
              <a:buNone/>
            </a:pPr>
            <a:endParaRPr lang="en-GB" sz="22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FA5836-CB00-D869-7668-177CFF1D69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1339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4529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147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it help you?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something little and often – spacing – beats doing it at once, or cramming.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time in between revision allows you to forget and re-learn the information, which cements it in your long-term memory.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cements information into your long-term memory.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can learn more information over time than in one longer session.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helps you revise more efficiently.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you know? The brain requires a physical “prompt” in order to keep something in long-term memory. Otherwise, it is designed to let it go.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8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Tips for time!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 what your revision goals are and set aside blocks of time.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 work too much – work smarter, not harder.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 good habits and a structured revision routine.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 procrastinate- don’t waste precious time worrying or thinking about what to do –just do it!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your work – prompt your brain with short review exercises.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1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Optimum Spacing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98848" y="1524052"/>
            <a:ext cx="7540744" cy="521507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suggests there is an ‘optimal gap’ between revision sessions so you can retain the information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 test is in a month, you should review the information around once a week; if the test is in a week, create time once a day.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commit something to memory, it takes time and repetition.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C88F887-0955-CB3E-819A-5C5925AE8F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8" y="2639137"/>
            <a:ext cx="4252712" cy="182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9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2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the perfect revision plan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1.Organisation: determine where you need to focus your time – e.g., which subjects, topics, what you know, what you struggle with etc.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2.Planning: map out what you are going to revise and when. Use a timetable or revision planner to do this. Choose a mixture of a subject’s topics to focus on each day to make sure you are spacing them out.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3.Review: build in different revision techniques to help you do some quick 5–10-minute reviews of your topics throughout your revision plan - e.g., reading through notes, highlighting information, making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post-it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4.Transformation task: these are 30-minute activities to help you take in information - e.g., writing summary sheets, flashcards or mind maps for topics.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5.Practice testing: test yourself on the area that you have reviewed, such as with quizzes or by testing yourself with a friend.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6.Exam questions: complete an exam question or questions on the area you have reviewed and mark this yourself, using a mark scheme.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Five hours of time, spent in smaller chunks and spaced periodically, is a far more effective way to learn something than five hours spent the night before.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Tahoma</vt:lpstr>
      <vt:lpstr>Office Theme</vt:lpstr>
      <vt:lpstr>Spacing and Timing of Revision</vt:lpstr>
      <vt:lpstr>How can it help you?</vt:lpstr>
      <vt:lpstr>Top Tips for time!</vt:lpstr>
      <vt:lpstr>Optimum Spacing</vt:lpstr>
      <vt:lpstr>PowerPoint Presentation</vt:lpstr>
      <vt:lpstr>Create the perfect revision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Nevitt</dc:creator>
  <cp:lastModifiedBy>Mr Nevitt</cp:lastModifiedBy>
  <cp:revision>3</cp:revision>
  <dcterms:created xsi:type="dcterms:W3CDTF">2024-06-13T17:08:03Z</dcterms:created>
  <dcterms:modified xsi:type="dcterms:W3CDTF">2024-06-18T06:24:06Z</dcterms:modified>
</cp:coreProperties>
</file>